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  <p:sldMasterId id="2147483673" r:id="rId4"/>
    <p:sldMasterId id="2147483675" r:id="rId5"/>
    <p:sldMasterId id="2147483676" r:id="rId6"/>
  </p:sldMasterIdLst>
  <p:notesMasterIdLst>
    <p:notesMasterId r:id="rId8"/>
  </p:notesMasterIdLst>
  <p:handoutMasterIdLst>
    <p:handoutMasterId r:id="rId23"/>
  </p:handoutMasterIdLst>
  <p:sldIdLst>
    <p:sldId id="449" r:id="rId7"/>
    <p:sldId id="447" r:id="rId9"/>
    <p:sldId id="450" r:id="rId10"/>
    <p:sldId id="452" r:id="rId11"/>
    <p:sldId id="458" r:id="rId12"/>
    <p:sldId id="473" r:id="rId13"/>
    <p:sldId id="453" r:id="rId14"/>
    <p:sldId id="457" r:id="rId15"/>
    <p:sldId id="454" r:id="rId16"/>
    <p:sldId id="474" r:id="rId17"/>
    <p:sldId id="455" r:id="rId18"/>
    <p:sldId id="460" r:id="rId19"/>
    <p:sldId id="475" r:id="rId20"/>
    <p:sldId id="462" r:id="rId21"/>
    <p:sldId id="46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HOWEET" id="{4BE9BAE1-2B7F-4B56-85FA-2CB6EB6D60E7}">
          <p14:sldIdLst>
            <p14:sldId id="447"/>
            <p14:sldId id="450"/>
            <p14:sldId id="452"/>
            <p14:sldId id="458"/>
            <p14:sldId id="473"/>
            <p14:sldId id="453"/>
            <p14:sldId id="457"/>
            <p14:sldId id="454"/>
            <p14:sldId id="474"/>
            <p14:sldId id="455"/>
            <p14:sldId id="460"/>
            <p14:sldId id="475"/>
            <p14:sldId id="462"/>
            <p14:sldId id="469"/>
            <p14:sldId id="449"/>
          </p14:sldIdLst>
        </p14:section>
        <p14:section name="CREDITS &amp; COPYRIGHTS" id="{A11DE2D7-8506-4D4C-9DA4-C8ABD28C713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4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473C6-F235-4D76-8306-F9B8675CC3E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FFF5F-7075-4034-9D87-24613F64AB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25003-6321-498D-BE48-F7CA1ED290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77036-F49A-467A-BF23-BEBBC4D5547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CA3AB2B-189A-4C92-A457-C6A3833631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97669" y="114053"/>
            <a:ext cx="8110307" cy="6629895"/>
            <a:chOff x="1921112" y="114053"/>
            <a:chExt cx="8110307" cy="6629895"/>
          </a:xfrm>
        </p:grpSpPr>
        <p:sp>
          <p:nvSpPr>
            <p:cNvPr id="13" name="Figure"/>
            <p:cNvSpPr/>
            <p:nvPr userDrawn="1"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/>
            <p:cNvSpPr/>
            <p:nvPr userDrawn="1"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/>
            <p:cNvSpPr/>
            <p:nvPr userDrawn="1"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/>
            <p:cNvSpPr/>
            <p:nvPr userDrawn="1"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/>
            <p:cNvSpPr/>
            <p:nvPr userDrawn="1"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/>
            <p:cNvSpPr/>
            <p:nvPr userDrawn="1"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028" y="2072667"/>
            <a:ext cx="5007944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028" y="4552342"/>
            <a:ext cx="50079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6186" y="6356351"/>
            <a:ext cx="2269164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755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26843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40" name="Freeform: Shape 39"/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4" name="Freeform: Shape 43"/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7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0" y="-27908"/>
                  <a:pt x="7215683" y="546491"/>
                  <a:pt x="7497992" y="1104987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2" name="Freeform: Shape 41"/>
          <p:cNvSpPr/>
          <p:nvPr userDrawn="1"/>
        </p:nvSpPr>
        <p:spPr>
          <a:xfrm>
            <a:off x="1002560" y="1879259"/>
            <a:ext cx="7590438" cy="4978741"/>
          </a:xfrm>
          <a:custGeom>
            <a:avLst/>
            <a:gdLst>
              <a:gd name="connsiteX0" fmla="*/ 6341668 w 7590438"/>
              <a:gd name="connsiteY0" fmla="*/ 994 h 4978741"/>
              <a:gd name="connsiteX1" fmla="*/ 7590438 w 7590438"/>
              <a:gd name="connsiteY1" fmla="*/ 1946720 h 4978741"/>
              <a:gd name="connsiteX2" fmla="*/ 5527381 w 7590438"/>
              <a:gd name="connsiteY2" fmla="*/ 4927891 h 4978741"/>
              <a:gd name="connsiteX3" fmla="*/ 5417570 w 7590438"/>
              <a:gd name="connsiteY3" fmla="*/ 4978741 h 4978741"/>
              <a:gd name="connsiteX4" fmla="*/ 3171206 w 7590438"/>
              <a:gd name="connsiteY4" fmla="*/ 4978741 h 4978741"/>
              <a:gd name="connsiteX5" fmla="*/ 3031431 w 7590438"/>
              <a:gd name="connsiteY5" fmla="*/ 4927891 h 4978741"/>
              <a:gd name="connsiteX6" fmla="*/ 0 w 7590438"/>
              <a:gd name="connsiteY6" fmla="*/ 1946720 h 4978741"/>
              <a:gd name="connsiteX7" fmla="*/ 4640710 w 7590438"/>
              <a:gd name="connsiteY7" fmla="*/ 508161 h 4978741"/>
              <a:gd name="connsiteX8" fmla="*/ 6341668 w 7590438"/>
              <a:gd name="connsiteY8" fmla="*/ 994 h 497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1">
                <a:moveTo>
                  <a:pt x="6341668" y="994"/>
                </a:moveTo>
                <a:cubicBezTo>
                  <a:pt x="7280836" y="33740"/>
                  <a:pt x="7590438" y="870991"/>
                  <a:pt x="7590438" y="1946720"/>
                </a:cubicBezTo>
                <a:cubicBezTo>
                  <a:pt x="7590438" y="3120243"/>
                  <a:pt x="6651715" y="4374239"/>
                  <a:pt x="5527381" y="4927891"/>
                </a:cubicBezTo>
                <a:lnTo>
                  <a:pt x="5417570" y="4978741"/>
                </a:lnTo>
                <a:lnTo>
                  <a:pt x="3171206" y="4978741"/>
                </a:lnTo>
                <a:lnTo>
                  <a:pt x="3031431" y="4927891"/>
                </a:lnTo>
                <a:cubicBezTo>
                  <a:pt x="1584307" y="4374239"/>
                  <a:pt x="0" y="3120243"/>
                  <a:pt x="0" y="1946720"/>
                </a:cubicBezTo>
                <a:cubicBezTo>
                  <a:pt x="0" y="382024"/>
                  <a:pt x="3262834" y="1223755"/>
                  <a:pt x="4640710" y="508161"/>
                </a:cubicBezTo>
                <a:cubicBezTo>
                  <a:pt x="5357804" y="137446"/>
                  <a:pt x="5914774" y="-13890"/>
                  <a:pt x="6341668" y="99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6" name="Figure"/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7" name="Figure"/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/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8" name="Freeform: Shape 37"/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8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1" y="-27908"/>
                  <a:pt x="7215683" y="546491"/>
                  <a:pt x="7497992" y="1104988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8" name="Figure"/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/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8" y="43755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126843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002560" y="1879258"/>
            <a:ext cx="7590438" cy="4978742"/>
          </a:xfrm>
          <a:custGeom>
            <a:avLst/>
            <a:gdLst>
              <a:gd name="connsiteX0" fmla="*/ 6341668 w 7590438"/>
              <a:gd name="connsiteY0" fmla="*/ 995 h 4978742"/>
              <a:gd name="connsiteX1" fmla="*/ 7590438 w 7590438"/>
              <a:gd name="connsiteY1" fmla="*/ 1946721 h 4978742"/>
              <a:gd name="connsiteX2" fmla="*/ 5527381 w 7590438"/>
              <a:gd name="connsiteY2" fmla="*/ 4927892 h 4978742"/>
              <a:gd name="connsiteX3" fmla="*/ 5417570 w 7590438"/>
              <a:gd name="connsiteY3" fmla="*/ 4978742 h 4978742"/>
              <a:gd name="connsiteX4" fmla="*/ 3171207 w 7590438"/>
              <a:gd name="connsiteY4" fmla="*/ 4978742 h 4978742"/>
              <a:gd name="connsiteX5" fmla="*/ 3031432 w 7590438"/>
              <a:gd name="connsiteY5" fmla="*/ 4927892 h 4978742"/>
              <a:gd name="connsiteX6" fmla="*/ 0 w 7590438"/>
              <a:gd name="connsiteY6" fmla="*/ 1946721 h 4978742"/>
              <a:gd name="connsiteX7" fmla="*/ 4640710 w 7590438"/>
              <a:gd name="connsiteY7" fmla="*/ 508161 h 4978742"/>
              <a:gd name="connsiteX8" fmla="*/ 6341668 w 7590438"/>
              <a:gd name="connsiteY8" fmla="*/ 995 h 49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2">
                <a:moveTo>
                  <a:pt x="6341668" y="995"/>
                </a:moveTo>
                <a:cubicBezTo>
                  <a:pt x="7280836" y="33741"/>
                  <a:pt x="7590438" y="870992"/>
                  <a:pt x="7590438" y="1946721"/>
                </a:cubicBezTo>
                <a:cubicBezTo>
                  <a:pt x="7590438" y="3120244"/>
                  <a:pt x="6651715" y="4374240"/>
                  <a:pt x="5527381" y="4927892"/>
                </a:cubicBezTo>
                <a:lnTo>
                  <a:pt x="5417570" y="4978742"/>
                </a:lnTo>
                <a:lnTo>
                  <a:pt x="3171207" y="4978742"/>
                </a:lnTo>
                <a:lnTo>
                  <a:pt x="3031432" y="4927892"/>
                </a:lnTo>
                <a:cubicBezTo>
                  <a:pt x="1584307" y="4374240"/>
                  <a:pt x="0" y="3120244"/>
                  <a:pt x="0" y="1946721"/>
                </a:cubicBezTo>
                <a:cubicBezTo>
                  <a:pt x="0" y="382025"/>
                  <a:pt x="3262834" y="1223756"/>
                  <a:pt x="4640710" y="508161"/>
                </a:cubicBezTo>
                <a:cubicBezTo>
                  <a:pt x="5357804" y="137447"/>
                  <a:pt x="5914774" y="-13889"/>
                  <a:pt x="6341668" y="99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1645920" rIns="91440" bIns="45720" rtlCol="0" anchor="t">
            <a:noAutofit/>
          </a:bodyPr>
          <a:lstStyle>
            <a:lvl1pPr>
              <a:defRPr lang="en-US" sz="2800"/>
            </a:lvl1pPr>
          </a:lstStyle>
          <a:p>
            <a:pPr marL="228600" lvl="0" indent="-228600" algn="ctr" defTabSz="914400">
              <a:spcBef>
                <a:spcPts val="1000"/>
              </a:spcBef>
              <a:spcAft>
                <a:spcPts val="1200"/>
              </a:spcAft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05910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30585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1" name="Freeform: Shape 30"/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7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0" y="-27908"/>
                  <a:pt x="7215683" y="546491"/>
                  <a:pt x="7497992" y="1104987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/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igure"/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1002560" y="1879258"/>
            <a:ext cx="7590438" cy="4978742"/>
          </a:xfrm>
          <a:custGeom>
            <a:avLst/>
            <a:gdLst>
              <a:gd name="connsiteX0" fmla="*/ 6341668 w 7590438"/>
              <a:gd name="connsiteY0" fmla="*/ 995 h 4978742"/>
              <a:gd name="connsiteX1" fmla="*/ 7590438 w 7590438"/>
              <a:gd name="connsiteY1" fmla="*/ 1946721 h 4978742"/>
              <a:gd name="connsiteX2" fmla="*/ 5527381 w 7590438"/>
              <a:gd name="connsiteY2" fmla="*/ 4927892 h 4978742"/>
              <a:gd name="connsiteX3" fmla="*/ 5417570 w 7590438"/>
              <a:gd name="connsiteY3" fmla="*/ 4978742 h 4978742"/>
              <a:gd name="connsiteX4" fmla="*/ 3171207 w 7590438"/>
              <a:gd name="connsiteY4" fmla="*/ 4978742 h 4978742"/>
              <a:gd name="connsiteX5" fmla="*/ 3031432 w 7590438"/>
              <a:gd name="connsiteY5" fmla="*/ 4927892 h 4978742"/>
              <a:gd name="connsiteX6" fmla="*/ 0 w 7590438"/>
              <a:gd name="connsiteY6" fmla="*/ 1946721 h 4978742"/>
              <a:gd name="connsiteX7" fmla="*/ 4640710 w 7590438"/>
              <a:gd name="connsiteY7" fmla="*/ 508161 h 4978742"/>
              <a:gd name="connsiteX8" fmla="*/ 6341668 w 7590438"/>
              <a:gd name="connsiteY8" fmla="*/ 995 h 49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2">
                <a:moveTo>
                  <a:pt x="6341668" y="995"/>
                </a:moveTo>
                <a:cubicBezTo>
                  <a:pt x="7280836" y="33741"/>
                  <a:pt x="7590438" y="870992"/>
                  <a:pt x="7590438" y="1946721"/>
                </a:cubicBezTo>
                <a:cubicBezTo>
                  <a:pt x="7590438" y="3120244"/>
                  <a:pt x="6651715" y="4374240"/>
                  <a:pt x="5527381" y="4927892"/>
                </a:cubicBezTo>
                <a:lnTo>
                  <a:pt x="5417570" y="4978742"/>
                </a:lnTo>
                <a:lnTo>
                  <a:pt x="3171207" y="4978742"/>
                </a:lnTo>
                <a:lnTo>
                  <a:pt x="3031432" y="4927892"/>
                </a:lnTo>
                <a:cubicBezTo>
                  <a:pt x="1584307" y="4374240"/>
                  <a:pt x="0" y="3120244"/>
                  <a:pt x="0" y="1946721"/>
                </a:cubicBezTo>
                <a:cubicBezTo>
                  <a:pt x="0" y="382025"/>
                  <a:pt x="3262834" y="1223756"/>
                  <a:pt x="4640710" y="508161"/>
                </a:cubicBezTo>
                <a:cubicBezTo>
                  <a:pt x="5357804" y="137447"/>
                  <a:pt x="5914774" y="-13889"/>
                  <a:pt x="6341668" y="99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1645920" rIns="91440" bIns="45720" rtlCol="0" anchor="t">
            <a:noAutofit/>
          </a:bodyPr>
          <a:lstStyle>
            <a:lvl1pPr>
              <a:defRPr lang="en-US" sz="2800"/>
            </a:lvl1pPr>
          </a:lstStyle>
          <a:p>
            <a:pPr marL="228600" lvl="0" indent="-228600" algn="ctr" defTabSz="914400">
              <a:spcBef>
                <a:spcPts val="1000"/>
              </a:spcBef>
              <a:spcAft>
                <a:spcPts val="1200"/>
              </a:spcAft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/>
          <p:cNvSpPr/>
          <p:nvPr userDrawn="1"/>
        </p:nvSpPr>
        <p:spPr>
          <a:xfrm>
            <a:off x="169090" y="1050968"/>
            <a:ext cx="8974910" cy="5807033"/>
          </a:xfrm>
          <a:custGeom>
            <a:avLst/>
            <a:gdLst>
              <a:gd name="connsiteX0" fmla="*/ 7194434 w 8974910"/>
              <a:gd name="connsiteY0" fmla="*/ 705 h 5807033"/>
              <a:gd name="connsiteX1" fmla="*/ 8881036 w 8974910"/>
              <a:gd name="connsiteY1" fmla="*/ 375319 h 5807033"/>
              <a:gd name="connsiteX2" fmla="*/ 8974910 w 8974910"/>
              <a:gd name="connsiteY2" fmla="*/ 426432 h 5807033"/>
              <a:gd name="connsiteX3" fmla="*/ 8974910 w 8974910"/>
              <a:gd name="connsiteY3" fmla="*/ 5220352 h 5807033"/>
              <a:gd name="connsiteX4" fmla="*/ 8963281 w 8974910"/>
              <a:gd name="connsiteY4" fmla="*/ 5230884 h 5807033"/>
              <a:gd name="connsiteX5" fmla="*/ 8306503 w 8974910"/>
              <a:gd name="connsiteY5" fmla="*/ 5715951 h 5807033"/>
              <a:gd name="connsiteX6" fmla="*/ 8152171 w 8974910"/>
              <a:gd name="connsiteY6" fmla="*/ 5807033 h 5807033"/>
              <a:gd name="connsiteX7" fmla="*/ 246528 w 8974910"/>
              <a:gd name="connsiteY7" fmla="*/ 5807033 h 5807033"/>
              <a:gd name="connsiteX8" fmla="*/ 186184 w 8974910"/>
              <a:gd name="connsiteY8" fmla="*/ 5714765 h 5807033"/>
              <a:gd name="connsiteX9" fmla="*/ 128400 w 8974910"/>
              <a:gd name="connsiteY9" fmla="*/ 5604760 h 5807033"/>
              <a:gd name="connsiteX10" fmla="*/ 4583223 w 8974910"/>
              <a:gd name="connsiteY10" fmla="*/ 423448 h 5807033"/>
              <a:gd name="connsiteX11" fmla="*/ 6977357 w 8974910"/>
              <a:gd name="connsiteY11" fmla="*/ 1400 h 5807033"/>
              <a:gd name="connsiteX12" fmla="*/ 7194434 w 8974910"/>
              <a:gd name="connsiteY12" fmla="*/ 705 h 58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4910" h="5807033">
                <a:moveTo>
                  <a:pt x="7194434" y="705"/>
                </a:moveTo>
                <a:cubicBezTo>
                  <a:pt x="7902295" y="11938"/>
                  <a:pt x="8453953" y="156693"/>
                  <a:pt x="8881036" y="375319"/>
                </a:cubicBezTo>
                <a:lnTo>
                  <a:pt x="8974910" y="426432"/>
                </a:lnTo>
                <a:lnTo>
                  <a:pt x="8974910" y="5220352"/>
                </a:lnTo>
                <a:lnTo>
                  <a:pt x="8963281" y="5230884"/>
                </a:lnTo>
                <a:cubicBezTo>
                  <a:pt x="8758911" y="5406230"/>
                  <a:pt x="8538043" y="5567904"/>
                  <a:pt x="8306503" y="5715951"/>
                </a:cubicBezTo>
                <a:lnTo>
                  <a:pt x="8152171" y="5807033"/>
                </a:lnTo>
                <a:lnTo>
                  <a:pt x="246528" y="5807033"/>
                </a:lnTo>
                <a:lnTo>
                  <a:pt x="186184" y="5714765"/>
                </a:lnTo>
                <a:cubicBezTo>
                  <a:pt x="165051" y="5678881"/>
                  <a:pt x="145765" y="5642213"/>
                  <a:pt x="128400" y="5604760"/>
                </a:cubicBezTo>
                <a:cubicBezTo>
                  <a:pt x="-640431" y="3950666"/>
                  <a:pt x="2195551" y="1137250"/>
                  <a:pt x="4583223" y="423448"/>
                </a:cubicBezTo>
                <a:cubicBezTo>
                  <a:pt x="5524377" y="142177"/>
                  <a:pt x="6314838" y="15797"/>
                  <a:pt x="6977357" y="1400"/>
                </a:cubicBezTo>
                <a:cubicBezTo>
                  <a:pt x="7051299" y="-207"/>
                  <a:pt x="7123647" y="-419"/>
                  <a:pt x="7194434" y="705"/>
                </a:cubicBezTo>
                <a:close/>
              </a:path>
            </a:pathLst>
          </a:custGeom>
          <a:solidFill>
            <a:srgbClr val="8DB1C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9" name="Freeform: Shape 38"/>
          <p:cNvSpPr/>
          <p:nvPr userDrawn="1"/>
        </p:nvSpPr>
        <p:spPr>
          <a:xfrm>
            <a:off x="0" y="533976"/>
            <a:ext cx="9144001" cy="6324024"/>
          </a:xfrm>
          <a:custGeom>
            <a:avLst/>
            <a:gdLst>
              <a:gd name="connsiteX0" fmla="*/ 7806349 w 9144001"/>
              <a:gd name="connsiteY0" fmla="*/ 1324 h 6324024"/>
              <a:gd name="connsiteX1" fmla="*/ 9106782 w 9144001"/>
              <a:gd name="connsiteY1" fmla="*/ 775992 h 6324024"/>
              <a:gd name="connsiteX2" fmla="*/ 9144001 w 9144001"/>
              <a:gd name="connsiteY2" fmla="*/ 851077 h 6324024"/>
              <a:gd name="connsiteX3" fmla="*/ 9144001 w 9144001"/>
              <a:gd name="connsiteY3" fmla="*/ 4028565 h 6324024"/>
              <a:gd name="connsiteX4" fmla="*/ 9100919 w 9144001"/>
              <a:gd name="connsiteY4" fmla="*/ 4128469 h 6324024"/>
              <a:gd name="connsiteX5" fmla="*/ 7269925 w 9144001"/>
              <a:gd name="connsiteY5" fmla="*/ 6243966 h 6324024"/>
              <a:gd name="connsiteX6" fmla="*/ 7145095 w 9144001"/>
              <a:gd name="connsiteY6" fmla="*/ 6324024 h 6324024"/>
              <a:gd name="connsiteX7" fmla="*/ 2840405 w 9144001"/>
              <a:gd name="connsiteY7" fmla="*/ 6324024 h 6324024"/>
              <a:gd name="connsiteX8" fmla="*/ 2671618 w 9144001"/>
              <a:gd name="connsiteY8" fmla="*/ 6243966 h 6324024"/>
              <a:gd name="connsiteX9" fmla="*/ 160501 w 9144001"/>
              <a:gd name="connsiteY9" fmla="*/ 4375751 h 6324024"/>
              <a:gd name="connsiteX10" fmla="*/ 0 w 9144001"/>
              <a:gd name="connsiteY10" fmla="*/ 4175762 h 6324024"/>
              <a:gd name="connsiteX11" fmla="*/ 0 w 9144001"/>
              <a:gd name="connsiteY11" fmla="*/ 1584310 h 6324024"/>
              <a:gd name="connsiteX12" fmla="*/ 69156 w 9144001"/>
              <a:gd name="connsiteY12" fmla="*/ 1547978 h 6324024"/>
              <a:gd name="connsiteX13" fmla="*/ 5541303 w 9144001"/>
              <a:gd name="connsiteY13" fmla="*/ 676681 h 6324024"/>
              <a:gd name="connsiteX14" fmla="*/ 7806349 w 9144001"/>
              <a:gd name="connsiteY14" fmla="*/ 1324 h 632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1" h="6324024">
                <a:moveTo>
                  <a:pt x="7806349" y="1324"/>
                </a:moveTo>
                <a:cubicBezTo>
                  <a:pt x="8431661" y="23127"/>
                  <a:pt x="8847385" y="312755"/>
                  <a:pt x="9106782" y="775992"/>
                </a:cubicBezTo>
                <a:lnTo>
                  <a:pt x="9144001" y="851077"/>
                </a:lnTo>
                <a:lnTo>
                  <a:pt x="9144001" y="4028565"/>
                </a:lnTo>
                <a:lnTo>
                  <a:pt x="9100919" y="4128469"/>
                </a:lnTo>
                <a:cubicBezTo>
                  <a:pt x="8711348" y="4960307"/>
                  <a:pt x="8046342" y="5722158"/>
                  <a:pt x="7269925" y="6243966"/>
                </a:cubicBezTo>
                <a:lnTo>
                  <a:pt x="7145095" y="6324024"/>
                </a:lnTo>
                <a:lnTo>
                  <a:pt x="2840405" y="6324024"/>
                </a:lnTo>
                <a:lnTo>
                  <a:pt x="2671618" y="6243966"/>
                </a:lnTo>
                <a:cubicBezTo>
                  <a:pt x="1718308" y="5774339"/>
                  <a:pt x="790161" y="5110277"/>
                  <a:pt x="160501" y="4375751"/>
                </a:cubicBezTo>
                <a:lnTo>
                  <a:pt x="0" y="4175762"/>
                </a:lnTo>
                <a:lnTo>
                  <a:pt x="0" y="1584310"/>
                </a:lnTo>
                <a:lnTo>
                  <a:pt x="69156" y="1547978"/>
                </a:lnTo>
                <a:cubicBezTo>
                  <a:pt x="1377162" y="939540"/>
                  <a:pt x="4165189" y="1391361"/>
                  <a:pt x="5541303" y="676681"/>
                </a:cubicBezTo>
                <a:cubicBezTo>
                  <a:pt x="6496207" y="183027"/>
                  <a:pt x="7237884" y="-18496"/>
                  <a:pt x="7806349" y="13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noProof="0">
              <a:solidFill>
                <a:schemeClr val="lt1"/>
              </a:solidFill>
              <a:sym typeface="Gill Sans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/>
          </p:nvPr>
        </p:nvSpPr>
        <p:spPr>
          <a:xfrm>
            <a:off x="737574" y="1988719"/>
            <a:ext cx="7128886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106995" y="5880905"/>
            <a:ext cx="4390044" cy="64782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8" name="Figure"/>
          <p:cNvSpPr/>
          <p:nvPr userDrawn="1"/>
        </p:nvSpPr>
        <p:spPr>
          <a:xfrm>
            <a:off x="528024" y="1195730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/>
          <p:cNvSpPr/>
          <p:nvPr userDrawn="1"/>
        </p:nvSpPr>
        <p:spPr>
          <a:xfrm rot="10800000">
            <a:off x="1712283" y="1217977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4164137" cy="2852737"/>
          </a:xfrm>
        </p:spPr>
        <p:txBody>
          <a:bodyPr lIns="0" anchor="b">
            <a:noAutofit/>
          </a:bodyPr>
          <a:lstStyle>
            <a:lvl1pPr>
              <a:defRPr sz="9600" cap="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reeform: Shape 17"/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13" name="Figure"/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/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/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/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/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6186" y="6356351"/>
            <a:ext cx="2269164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97669" y="114053"/>
            <a:ext cx="8110307" cy="6629895"/>
            <a:chOff x="1921112" y="114053"/>
            <a:chExt cx="8110307" cy="6629895"/>
          </a:xfrm>
        </p:grpSpPr>
        <p:sp>
          <p:nvSpPr>
            <p:cNvPr id="14" name="Figure"/>
            <p:cNvSpPr/>
            <p:nvPr userDrawn="1"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/>
            <p:cNvSpPr/>
            <p:nvPr userDrawn="1"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/>
            <p:cNvSpPr/>
            <p:nvPr userDrawn="1"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/>
            <p:cNvSpPr/>
            <p:nvPr userDrawn="1"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/>
            <p:cNvSpPr/>
            <p:nvPr userDrawn="1"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/>
            <p:cNvSpPr/>
            <p:nvPr userDrawn="1"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068028" y="2072667"/>
            <a:ext cx="5007944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068028" y="4552342"/>
            <a:ext cx="50079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9144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3399" y="6216529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048512" y="4937768"/>
            <a:ext cx="1095488" cy="1083520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5772419" y="6336792"/>
            <a:ext cx="1470980" cy="307777"/>
            <a:chOff x="8616280" y="6285754"/>
            <a:chExt cx="1470980" cy="307777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2">
                      <a:lumMod val="75000"/>
                    </a:schemeClr>
                  </a:solidFill>
                </a:rPr>
                <a:t>Made with       by </a:t>
              </a:r>
              <a:endParaRPr lang="en-US" sz="140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>
            <a:fillRect/>
          </a:stretch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97669" y="114053"/>
            <a:ext cx="8110307" cy="6629895"/>
            <a:chOff x="1921112" y="114053"/>
            <a:chExt cx="8110307" cy="6629895"/>
          </a:xfrm>
        </p:grpSpPr>
        <p:sp>
          <p:nvSpPr>
            <p:cNvPr id="13" name="Figure"/>
            <p:cNvSpPr/>
            <p:nvPr userDrawn="1"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/>
            <p:cNvSpPr/>
            <p:nvPr userDrawn="1"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/>
            <p:cNvSpPr/>
            <p:nvPr userDrawn="1"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/>
            <p:cNvSpPr/>
            <p:nvPr userDrawn="1"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/>
            <p:cNvSpPr/>
            <p:nvPr userDrawn="1"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/>
            <p:cNvSpPr/>
            <p:nvPr userDrawn="1"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8028" y="2072667"/>
            <a:ext cx="5007944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8028" y="4552342"/>
            <a:ext cx="50079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6186" y="6356351"/>
            <a:ext cx="2269164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6186" y="6356351"/>
            <a:ext cx="2269164" cy="365125"/>
          </a:xfrm>
        </p:spPr>
        <p:txBody>
          <a:bodyPr/>
          <a:lstStyle>
            <a:lvl1pPr algn="r"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Your Footer Here</a:t>
            </a:r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97669" y="114053"/>
            <a:ext cx="8110307" cy="6629895"/>
            <a:chOff x="1921112" y="114053"/>
            <a:chExt cx="8110307" cy="6629895"/>
          </a:xfrm>
        </p:grpSpPr>
        <p:sp>
          <p:nvSpPr>
            <p:cNvPr id="14" name="Figure"/>
            <p:cNvSpPr/>
            <p:nvPr userDrawn="1"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5" name="Figure"/>
            <p:cNvSpPr/>
            <p:nvPr userDrawn="1"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6" name="Figure"/>
            <p:cNvSpPr/>
            <p:nvPr userDrawn="1"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/>
            <p:cNvSpPr/>
            <p:nvPr userDrawn="1"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8" name="Figure"/>
            <p:cNvSpPr/>
            <p:nvPr userDrawn="1"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9" name="Figure"/>
            <p:cNvSpPr/>
            <p:nvPr userDrawn="1"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2068028" y="2072667"/>
            <a:ext cx="5007944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2068028" y="4552342"/>
            <a:ext cx="50079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27" name="Figure"/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/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/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1" name="Figure"/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Figure"/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9"/>
            <a:ext cx="7886700" cy="4116115"/>
          </a:xfrm>
        </p:spPr>
        <p:txBody>
          <a:bodyPr>
            <a:normAutofit/>
          </a:bodyPr>
          <a:lstStyle>
            <a:lvl1pPr marL="427355" indent="-427355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700"/>
            </a:lvl1pPr>
            <a:lvl2pPr marL="5143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400"/>
            </a:lvl2pPr>
            <a:lvl3pPr marL="8572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100"/>
            </a:lvl3pPr>
            <a:lvl4pPr marL="12001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/>
            </a:lvl4pPr>
            <a:lvl5pPr marL="15430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14" name="Figure"/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/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/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/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/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60849"/>
            <a:ext cx="7886700" cy="4116115"/>
          </a:xfrm>
        </p:spPr>
        <p:txBody>
          <a:bodyPr>
            <a:normAutofit/>
          </a:bodyPr>
          <a:lstStyle>
            <a:lvl1pPr marL="427355" indent="-427355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7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5143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8572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1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2001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15430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8" name="Freeform: Shape 37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4" name="Freeform: Shape 43"/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689362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Freeform: Shape 19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4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4" name="Freeform: Shape 13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689362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R="0" lvl="0" indent="0" algn="ctr" defTabSz="3429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3755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26843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40" name="Freeform: Shape 39"/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4" name="Freeform: Shape 43"/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7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0" y="-27908"/>
                  <a:pt x="7215683" y="546491"/>
                  <a:pt x="7497992" y="1104987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2" name="Freeform: Shape 41"/>
          <p:cNvSpPr/>
          <p:nvPr userDrawn="1"/>
        </p:nvSpPr>
        <p:spPr>
          <a:xfrm>
            <a:off x="1002560" y="1879259"/>
            <a:ext cx="7590438" cy="4978741"/>
          </a:xfrm>
          <a:custGeom>
            <a:avLst/>
            <a:gdLst>
              <a:gd name="connsiteX0" fmla="*/ 6341668 w 7590438"/>
              <a:gd name="connsiteY0" fmla="*/ 994 h 4978741"/>
              <a:gd name="connsiteX1" fmla="*/ 7590438 w 7590438"/>
              <a:gd name="connsiteY1" fmla="*/ 1946720 h 4978741"/>
              <a:gd name="connsiteX2" fmla="*/ 5527381 w 7590438"/>
              <a:gd name="connsiteY2" fmla="*/ 4927891 h 4978741"/>
              <a:gd name="connsiteX3" fmla="*/ 5417570 w 7590438"/>
              <a:gd name="connsiteY3" fmla="*/ 4978741 h 4978741"/>
              <a:gd name="connsiteX4" fmla="*/ 3171206 w 7590438"/>
              <a:gd name="connsiteY4" fmla="*/ 4978741 h 4978741"/>
              <a:gd name="connsiteX5" fmla="*/ 3031431 w 7590438"/>
              <a:gd name="connsiteY5" fmla="*/ 4927891 h 4978741"/>
              <a:gd name="connsiteX6" fmla="*/ 0 w 7590438"/>
              <a:gd name="connsiteY6" fmla="*/ 1946720 h 4978741"/>
              <a:gd name="connsiteX7" fmla="*/ 4640710 w 7590438"/>
              <a:gd name="connsiteY7" fmla="*/ 508161 h 4978741"/>
              <a:gd name="connsiteX8" fmla="*/ 6341668 w 7590438"/>
              <a:gd name="connsiteY8" fmla="*/ 994 h 497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1">
                <a:moveTo>
                  <a:pt x="6341668" y="994"/>
                </a:moveTo>
                <a:cubicBezTo>
                  <a:pt x="7280836" y="33740"/>
                  <a:pt x="7590438" y="870991"/>
                  <a:pt x="7590438" y="1946720"/>
                </a:cubicBezTo>
                <a:cubicBezTo>
                  <a:pt x="7590438" y="3120243"/>
                  <a:pt x="6651715" y="4374239"/>
                  <a:pt x="5527381" y="4927891"/>
                </a:cubicBezTo>
                <a:lnTo>
                  <a:pt x="5417570" y="4978741"/>
                </a:lnTo>
                <a:lnTo>
                  <a:pt x="3171206" y="4978741"/>
                </a:lnTo>
                <a:lnTo>
                  <a:pt x="3031431" y="4927891"/>
                </a:lnTo>
                <a:cubicBezTo>
                  <a:pt x="1584307" y="4374239"/>
                  <a:pt x="0" y="3120243"/>
                  <a:pt x="0" y="1946720"/>
                </a:cubicBezTo>
                <a:cubicBezTo>
                  <a:pt x="0" y="382024"/>
                  <a:pt x="3262834" y="1223755"/>
                  <a:pt x="4640710" y="508161"/>
                </a:cubicBezTo>
                <a:cubicBezTo>
                  <a:pt x="5357804" y="137446"/>
                  <a:pt x="5914774" y="-13890"/>
                  <a:pt x="6341668" y="99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6" name="Figure"/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7" name="Figure"/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/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8" name="Freeform: Shape 37"/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8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1" y="-27908"/>
                  <a:pt x="7215683" y="546491"/>
                  <a:pt x="7497992" y="1104988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8" name="Figure"/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/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623888" y="43755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23888" y="1268430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1002560" y="1879258"/>
            <a:ext cx="7590438" cy="4978742"/>
          </a:xfrm>
          <a:custGeom>
            <a:avLst/>
            <a:gdLst>
              <a:gd name="connsiteX0" fmla="*/ 6341668 w 7590438"/>
              <a:gd name="connsiteY0" fmla="*/ 995 h 4978742"/>
              <a:gd name="connsiteX1" fmla="*/ 7590438 w 7590438"/>
              <a:gd name="connsiteY1" fmla="*/ 1946721 h 4978742"/>
              <a:gd name="connsiteX2" fmla="*/ 5527381 w 7590438"/>
              <a:gd name="connsiteY2" fmla="*/ 4927892 h 4978742"/>
              <a:gd name="connsiteX3" fmla="*/ 5417570 w 7590438"/>
              <a:gd name="connsiteY3" fmla="*/ 4978742 h 4978742"/>
              <a:gd name="connsiteX4" fmla="*/ 3171207 w 7590438"/>
              <a:gd name="connsiteY4" fmla="*/ 4978742 h 4978742"/>
              <a:gd name="connsiteX5" fmla="*/ 3031432 w 7590438"/>
              <a:gd name="connsiteY5" fmla="*/ 4927892 h 4978742"/>
              <a:gd name="connsiteX6" fmla="*/ 0 w 7590438"/>
              <a:gd name="connsiteY6" fmla="*/ 1946721 h 4978742"/>
              <a:gd name="connsiteX7" fmla="*/ 4640710 w 7590438"/>
              <a:gd name="connsiteY7" fmla="*/ 508161 h 4978742"/>
              <a:gd name="connsiteX8" fmla="*/ 6341668 w 7590438"/>
              <a:gd name="connsiteY8" fmla="*/ 995 h 49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2">
                <a:moveTo>
                  <a:pt x="6341668" y="995"/>
                </a:moveTo>
                <a:cubicBezTo>
                  <a:pt x="7280836" y="33741"/>
                  <a:pt x="7590438" y="870992"/>
                  <a:pt x="7590438" y="1946721"/>
                </a:cubicBezTo>
                <a:cubicBezTo>
                  <a:pt x="7590438" y="3120244"/>
                  <a:pt x="6651715" y="4374240"/>
                  <a:pt x="5527381" y="4927892"/>
                </a:cubicBezTo>
                <a:lnTo>
                  <a:pt x="5417570" y="4978742"/>
                </a:lnTo>
                <a:lnTo>
                  <a:pt x="3171207" y="4978742"/>
                </a:lnTo>
                <a:lnTo>
                  <a:pt x="3031432" y="4927892"/>
                </a:lnTo>
                <a:cubicBezTo>
                  <a:pt x="1584307" y="4374240"/>
                  <a:pt x="0" y="3120244"/>
                  <a:pt x="0" y="1946721"/>
                </a:cubicBezTo>
                <a:cubicBezTo>
                  <a:pt x="0" y="382025"/>
                  <a:pt x="3262834" y="1223756"/>
                  <a:pt x="4640710" y="508161"/>
                </a:cubicBezTo>
                <a:cubicBezTo>
                  <a:pt x="5357804" y="137447"/>
                  <a:pt x="5914774" y="-13889"/>
                  <a:pt x="6341668" y="99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1645920" rIns="91440" bIns="45720" rtlCol="0" anchor="t">
            <a:noAutofit/>
          </a:bodyPr>
          <a:lstStyle>
            <a:lvl1pPr>
              <a:defRPr lang="en-US" sz="2800"/>
            </a:lvl1pPr>
          </a:lstStyle>
          <a:p>
            <a:pPr marL="228600" lvl="0" indent="-228600" algn="ctr" defTabSz="914400">
              <a:spcBef>
                <a:spcPts val="1000"/>
              </a:spcBef>
              <a:spcAft>
                <a:spcPts val="1200"/>
              </a:spcAft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 w Photo (bis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05910"/>
            <a:ext cx="7886700" cy="1197687"/>
          </a:xfrm>
        </p:spPr>
        <p:txBody>
          <a:bodyPr anchor="b"/>
          <a:lstStyle>
            <a:lvl1pPr>
              <a:defRPr sz="45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30585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7" name="Freeform: Shape 26"/>
          <p:cNvSpPr/>
          <p:nvPr userDrawn="1"/>
        </p:nvSpPr>
        <p:spPr>
          <a:xfrm>
            <a:off x="2627741" y="1224186"/>
            <a:ext cx="5207842" cy="5633814"/>
          </a:xfrm>
          <a:custGeom>
            <a:avLst/>
            <a:gdLst>
              <a:gd name="connsiteX0" fmla="*/ 2603877 w 5207842"/>
              <a:gd name="connsiteY0" fmla="*/ 4 h 5633814"/>
              <a:gd name="connsiteX1" fmla="*/ 5170025 w 5207842"/>
              <a:gd name="connsiteY1" fmla="*/ 2257595 h 5633814"/>
              <a:gd name="connsiteX2" fmla="*/ 4764420 w 5207842"/>
              <a:gd name="connsiteY2" fmla="*/ 5567399 h 5633814"/>
              <a:gd name="connsiteX3" fmla="*/ 4730527 w 5207842"/>
              <a:gd name="connsiteY3" fmla="*/ 5633814 h 5633814"/>
              <a:gd name="connsiteX4" fmla="*/ 1843836 w 5207842"/>
              <a:gd name="connsiteY4" fmla="*/ 5633814 h 5633814"/>
              <a:gd name="connsiteX5" fmla="*/ 1652019 w 5207842"/>
              <a:gd name="connsiteY5" fmla="*/ 5466042 h 5633814"/>
              <a:gd name="connsiteX6" fmla="*/ 12712 w 5207842"/>
              <a:gd name="connsiteY6" fmla="*/ 2776623 h 5633814"/>
              <a:gd name="connsiteX7" fmla="*/ 2338940 w 5207842"/>
              <a:gd name="connsiteY7" fmla="*/ 13557 h 5633814"/>
              <a:gd name="connsiteX8" fmla="*/ 2603877 w 5207842"/>
              <a:gd name="connsiteY8" fmla="*/ 4 h 5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7842" h="5633814">
                <a:moveTo>
                  <a:pt x="2603877" y="4"/>
                </a:moveTo>
                <a:cubicBezTo>
                  <a:pt x="3917085" y="-2412"/>
                  <a:pt x="5040256" y="961385"/>
                  <a:pt x="5170025" y="2257595"/>
                </a:cubicBezTo>
                <a:cubicBezTo>
                  <a:pt x="5260699" y="3164941"/>
                  <a:pt x="5211445" y="4628154"/>
                  <a:pt x="4764420" y="5567399"/>
                </a:cubicBezTo>
                <a:lnTo>
                  <a:pt x="4730527" y="5633814"/>
                </a:lnTo>
                <a:lnTo>
                  <a:pt x="1843836" y="5633814"/>
                </a:lnTo>
                <a:lnTo>
                  <a:pt x="1652019" y="5466042"/>
                </a:lnTo>
                <a:cubicBezTo>
                  <a:pt x="796046" y="4666985"/>
                  <a:pt x="90432" y="3554524"/>
                  <a:pt x="12712" y="2776623"/>
                </a:cubicBezTo>
                <a:cubicBezTo>
                  <a:pt x="-127974" y="1394000"/>
                  <a:pt x="915217" y="156867"/>
                  <a:pt x="2338940" y="13557"/>
                </a:cubicBezTo>
                <a:cubicBezTo>
                  <a:pt x="2427938" y="4620"/>
                  <a:pt x="2516330" y="165"/>
                  <a:pt x="2603877" y="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1" name="Freeform: Shape 30"/>
          <p:cNvSpPr/>
          <p:nvPr userDrawn="1"/>
        </p:nvSpPr>
        <p:spPr>
          <a:xfrm>
            <a:off x="1608955" y="2267498"/>
            <a:ext cx="7535045" cy="4590502"/>
          </a:xfrm>
          <a:custGeom>
            <a:avLst/>
            <a:gdLst>
              <a:gd name="connsiteX0" fmla="*/ 5239714 w 7535045"/>
              <a:gd name="connsiteY0" fmla="*/ 1052 h 4590502"/>
              <a:gd name="connsiteX1" fmla="*/ 7497992 w 7535045"/>
              <a:gd name="connsiteY1" fmla="*/ 1104987 h 4590502"/>
              <a:gd name="connsiteX2" fmla="*/ 7535045 w 7535045"/>
              <a:gd name="connsiteY2" fmla="*/ 1186382 h 4590502"/>
              <a:gd name="connsiteX3" fmla="*/ 7535045 w 7535045"/>
              <a:gd name="connsiteY3" fmla="*/ 2862014 h 4590502"/>
              <a:gd name="connsiteX4" fmla="*/ 7496224 w 7535045"/>
              <a:gd name="connsiteY4" fmla="*/ 2956634 h 4590502"/>
              <a:gd name="connsiteX5" fmla="*/ 5921203 w 7535045"/>
              <a:gd name="connsiteY5" fmla="*/ 4479326 h 4590502"/>
              <a:gd name="connsiteX6" fmla="*/ 5700631 w 7535045"/>
              <a:gd name="connsiteY6" fmla="*/ 4590502 h 4590502"/>
              <a:gd name="connsiteX7" fmla="*/ 403214 w 7535045"/>
              <a:gd name="connsiteY7" fmla="*/ 4590502 h 4590502"/>
              <a:gd name="connsiteX8" fmla="*/ 318622 w 7535045"/>
              <a:gd name="connsiteY8" fmla="*/ 4518246 h 4590502"/>
              <a:gd name="connsiteX9" fmla="*/ 96423 w 7535045"/>
              <a:gd name="connsiteY9" fmla="*/ 4208950 h 4590502"/>
              <a:gd name="connsiteX10" fmla="*/ 3441815 w 7535045"/>
              <a:gd name="connsiteY10" fmla="*/ 317993 h 4590502"/>
              <a:gd name="connsiteX11" fmla="*/ 5239714 w 7535045"/>
              <a:gd name="connsiteY11" fmla="*/ 1052 h 4590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35045" h="4590502">
                <a:moveTo>
                  <a:pt x="5239714" y="1052"/>
                </a:moveTo>
                <a:cubicBezTo>
                  <a:pt x="6572370" y="-27908"/>
                  <a:pt x="7215683" y="546491"/>
                  <a:pt x="7497992" y="1104987"/>
                </a:cubicBezTo>
                <a:lnTo>
                  <a:pt x="7535045" y="1186382"/>
                </a:lnTo>
                <a:lnTo>
                  <a:pt x="7535045" y="2862014"/>
                </a:lnTo>
                <a:lnTo>
                  <a:pt x="7496224" y="2956634"/>
                </a:lnTo>
                <a:cubicBezTo>
                  <a:pt x="7193799" y="3605441"/>
                  <a:pt x="6594675" y="4112432"/>
                  <a:pt x="5921203" y="4479326"/>
                </a:cubicBezTo>
                <a:lnTo>
                  <a:pt x="5700631" y="4590502"/>
                </a:lnTo>
                <a:lnTo>
                  <a:pt x="403214" y="4590502"/>
                </a:lnTo>
                <a:lnTo>
                  <a:pt x="318622" y="4518246"/>
                </a:lnTo>
                <a:cubicBezTo>
                  <a:pt x="223827" y="4424517"/>
                  <a:pt x="148584" y="4321454"/>
                  <a:pt x="96423" y="4208950"/>
                </a:cubicBezTo>
                <a:cubicBezTo>
                  <a:pt x="-480938" y="2966792"/>
                  <a:pt x="1648770" y="854030"/>
                  <a:pt x="3441815" y="317993"/>
                </a:cubicBezTo>
                <a:cubicBezTo>
                  <a:pt x="4148584" y="106770"/>
                  <a:pt x="4742189" y="11864"/>
                  <a:pt x="5239714" y="1052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9" name="Figure"/>
          <p:cNvSpPr/>
          <p:nvPr userDrawn="1"/>
        </p:nvSpPr>
        <p:spPr>
          <a:xfrm>
            <a:off x="517393" y="4935873"/>
            <a:ext cx="949676" cy="967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igure"/>
          <p:cNvSpPr/>
          <p:nvPr userDrawn="1"/>
        </p:nvSpPr>
        <p:spPr>
          <a:xfrm>
            <a:off x="7940446" y="1491189"/>
            <a:ext cx="655596" cy="6244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3"/>
          </p:nvPr>
        </p:nvSpPr>
        <p:spPr>
          <a:xfrm>
            <a:off x="1002560" y="1879258"/>
            <a:ext cx="7590438" cy="4978742"/>
          </a:xfrm>
          <a:custGeom>
            <a:avLst/>
            <a:gdLst>
              <a:gd name="connsiteX0" fmla="*/ 6341668 w 7590438"/>
              <a:gd name="connsiteY0" fmla="*/ 995 h 4978742"/>
              <a:gd name="connsiteX1" fmla="*/ 7590438 w 7590438"/>
              <a:gd name="connsiteY1" fmla="*/ 1946721 h 4978742"/>
              <a:gd name="connsiteX2" fmla="*/ 5527381 w 7590438"/>
              <a:gd name="connsiteY2" fmla="*/ 4927892 h 4978742"/>
              <a:gd name="connsiteX3" fmla="*/ 5417570 w 7590438"/>
              <a:gd name="connsiteY3" fmla="*/ 4978742 h 4978742"/>
              <a:gd name="connsiteX4" fmla="*/ 3171207 w 7590438"/>
              <a:gd name="connsiteY4" fmla="*/ 4978742 h 4978742"/>
              <a:gd name="connsiteX5" fmla="*/ 3031432 w 7590438"/>
              <a:gd name="connsiteY5" fmla="*/ 4927892 h 4978742"/>
              <a:gd name="connsiteX6" fmla="*/ 0 w 7590438"/>
              <a:gd name="connsiteY6" fmla="*/ 1946721 h 4978742"/>
              <a:gd name="connsiteX7" fmla="*/ 4640710 w 7590438"/>
              <a:gd name="connsiteY7" fmla="*/ 508161 h 4978742"/>
              <a:gd name="connsiteX8" fmla="*/ 6341668 w 7590438"/>
              <a:gd name="connsiteY8" fmla="*/ 995 h 497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438" h="4978742">
                <a:moveTo>
                  <a:pt x="6341668" y="995"/>
                </a:moveTo>
                <a:cubicBezTo>
                  <a:pt x="7280836" y="33741"/>
                  <a:pt x="7590438" y="870992"/>
                  <a:pt x="7590438" y="1946721"/>
                </a:cubicBezTo>
                <a:cubicBezTo>
                  <a:pt x="7590438" y="3120244"/>
                  <a:pt x="6651715" y="4374240"/>
                  <a:pt x="5527381" y="4927892"/>
                </a:cubicBezTo>
                <a:lnTo>
                  <a:pt x="5417570" y="4978742"/>
                </a:lnTo>
                <a:lnTo>
                  <a:pt x="3171207" y="4978742"/>
                </a:lnTo>
                <a:lnTo>
                  <a:pt x="3031432" y="4927892"/>
                </a:lnTo>
                <a:cubicBezTo>
                  <a:pt x="1584307" y="4374240"/>
                  <a:pt x="0" y="3120244"/>
                  <a:pt x="0" y="1946721"/>
                </a:cubicBezTo>
                <a:cubicBezTo>
                  <a:pt x="0" y="382025"/>
                  <a:pt x="3262834" y="1223756"/>
                  <a:pt x="4640710" y="508161"/>
                </a:cubicBezTo>
                <a:cubicBezTo>
                  <a:pt x="5357804" y="137447"/>
                  <a:pt x="5914774" y="-13889"/>
                  <a:pt x="6341668" y="995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vert="horz" wrap="square" lIns="91440" tIns="1645920" rIns="91440" bIns="45720" rtlCol="0" anchor="t">
            <a:noAutofit/>
          </a:bodyPr>
          <a:lstStyle>
            <a:lvl1pPr>
              <a:defRPr lang="en-US" sz="2800"/>
            </a:lvl1pPr>
          </a:lstStyle>
          <a:p>
            <a:pPr marL="228600" lvl="0" indent="-228600" algn="ctr" defTabSz="914400">
              <a:spcBef>
                <a:spcPts val="1000"/>
              </a:spcBef>
              <a:spcAft>
                <a:spcPts val="1200"/>
              </a:spcAft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/>
          <p:cNvSpPr/>
          <p:nvPr userDrawn="1"/>
        </p:nvSpPr>
        <p:spPr>
          <a:xfrm>
            <a:off x="169090" y="1050968"/>
            <a:ext cx="8974910" cy="5807033"/>
          </a:xfrm>
          <a:custGeom>
            <a:avLst/>
            <a:gdLst>
              <a:gd name="connsiteX0" fmla="*/ 7194434 w 8974910"/>
              <a:gd name="connsiteY0" fmla="*/ 705 h 5807033"/>
              <a:gd name="connsiteX1" fmla="*/ 8881036 w 8974910"/>
              <a:gd name="connsiteY1" fmla="*/ 375319 h 5807033"/>
              <a:gd name="connsiteX2" fmla="*/ 8974910 w 8974910"/>
              <a:gd name="connsiteY2" fmla="*/ 426432 h 5807033"/>
              <a:gd name="connsiteX3" fmla="*/ 8974910 w 8974910"/>
              <a:gd name="connsiteY3" fmla="*/ 5220352 h 5807033"/>
              <a:gd name="connsiteX4" fmla="*/ 8963281 w 8974910"/>
              <a:gd name="connsiteY4" fmla="*/ 5230884 h 5807033"/>
              <a:gd name="connsiteX5" fmla="*/ 8306503 w 8974910"/>
              <a:gd name="connsiteY5" fmla="*/ 5715951 h 5807033"/>
              <a:gd name="connsiteX6" fmla="*/ 8152171 w 8974910"/>
              <a:gd name="connsiteY6" fmla="*/ 5807033 h 5807033"/>
              <a:gd name="connsiteX7" fmla="*/ 246528 w 8974910"/>
              <a:gd name="connsiteY7" fmla="*/ 5807033 h 5807033"/>
              <a:gd name="connsiteX8" fmla="*/ 186184 w 8974910"/>
              <a:gd name="connsiteY8" fmla="*/ 5714765 h 5807033"/>
              <a:gd name="connsiteX9" fmla="*/ 128400 w 8974910"/>
              <a:gd name="connsiteY9" fmla="*/ 5604760 h 5807033"/>
              <a:gd name="connsiteX10" fmla="*/ 4583223 w 8974910"/>
              <a:gd name="connsiteY10" fmla="*/ 423448 h 5807033"/>
              <a:gd name="connsiteX11" fmla="*/ 6977357 w 8974910"/>
              <a:gd name="connsiteY11" fmla="*/ 1400 h 5807033"/>
              <a:gd name="connsiteX12" fmla="*/ 7194434 w 8974910"/>
              <a:gd name="connsiteY12" fmla="*/ 705 h 580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74910" h="5807033">
                <a:moveTo>
                  <a:pt x="7194434" y="705"/>
                </a:moveTo>
                <a:cubicBezTo>
                  <a:pt x="7902295" y="11938"/>
                  <a:pt x="8453953" y="156693"/>
                  <a:pt x="8881036" y="375319"/>
                </a:cubicBezTo>
                <a:lnTo>
                  <a:pt x="8974910" y="426432"/>
                </a:lnTo>
                <a:lnTo>
                  <a:pt x="8974910" y="5220352"/>
                </a:lnTo>
                <a:lnTo>
                  <a:pt x="8963281" y="5230884"/>
                </a:lnTo>
                <a:cubicBezTo>
                  <a:pt x="8758911" y="5406230"/>
                  <a:pt x="8538043" y="5567904"/>
                  <a:pt x="8306503" y="5715951"/>
                </a:cubicBezTo>
                <a:lnTo>
                  <a:pt x="8152171" y="5807033"/>
                </a:lnTo>
                <a:lnTo>
                  <a:pt x="246528" y="5807033"/>
                </a:lnTo>
                <a:lnTo>
                  <a:pt x="186184" y="5714765"/>
                </a:lnTo>
                <a:cubicBezTo>
                  <a:pt x="165051" y="5678881"/>
                  <a:pt x="145765" y="5642213"/>
                  <a:pt x="128400" y="5604760"/>
                </a:cubicBezTo>
                <a:cubicBezTo>
                  <a:pt x="-640431" y="3950666"/>
                  <a:pt x="2195551" y="1137250"/>
                  <a:pt x="4583223" y="423448"/>
                </a:cubicBezTo>
                <a:cubicBezTo>
                  <a:pt x="5524377" y="142177"/>
                  <a:pt x="6314838" y="15797"/>
                  <a:pt x="6977357" y="1400"/>
                </a:cubicBezTo>
                <a:cubicBezTo>
                  <a:pt x="7051299" y="-207"/>
                  <a:pt x="7123647" y="-419"/>
                  <a:pt x="7194434" y="705"/>
                </a:cubicBezTo>
                <a:close/>
              </a:path>
            </a:pathLst>
          </a:custGeom>
          <a:solidFill>
            <a:srgbClr val="8DB1C4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9" name="Freeform: Shape 38"/>
          <p:cNvSpPr/>
          <p:nvPr userDrawn="1"/>
        </p:nvSpPr>
        <p:spPr>
          <a:xfrm>
            <a:off x="0" y="533976"/>
            <a:ext cx="9144001" cy="6324024"/>
          </a:xfrm>
          <a:custGeom>
            <a:avLst/>
            <a:gdLst>
              <a:gd name="connsiteX0" fmla="*/ 7806349 w 9144001"/>
              <a:gd name="connsiteY0" fmla="*/ 1324 h 6324024"/>
              <a:gd name="connsiteX1" fmla="*/ 9106782 w 9144001"/>
              <a:gd name="connsiteY1" fmla="*/ 775992 h 6324024"/>
              <a:gd name="connsiteX2" fmla="*/ 9144001 w 9144001"/>
              <a:gd name="connsiteY2" fmla="*/ 851077 h 6324024"/>
              <a:gd name="connsiteX3" fmla="*/ 9144001 w 9144001"/>
              <a:gd name="connsiteY3" fmla="*/ 4028565 h 6324024"/>
              <a:gd name="connsiteX4" fmla="*/ 9100919 w 9144001"/>
              <a:gd name="connsiteY4" fmla="*/ 4128469 h 6324024"/>
              <a:gd name="connsiteX5" fmla="*/ 7269925 w 9144001"/>
              <a:gd name="connsiteY5" fmla="*/ 6243966 h 6324024"/>
              <a:gd name="connsiteX6" fmla="*/ 7145095 w 9144001"/>
              <a:gd name="connsiteY6" fmla="*/ 6324024 h 6324024"/>
              <a:gd name="connsiteX7" fmla="*/ 2840405 w 9144001"/>
              <a:gd name="connsiteY7" fmla="*/ 6324024 h 6324024"/>
              <a:gd name="connsiteX8" fmla="*/ 2671618 w 9144001"/>
              <a:gd name="connsiteY8" fmla="*/ 6243966 h 6324024"/>
              <a:gd name="connsiteX9" fmla="*/ 160501 w 9144001"/>
              <a:gd name="connsiteY9" fmla="*/ 4375751 h 6324024"/>
              <a:gd name="connsiteX10" fmla="*/ 0 w 9144001"/>
              <a:gd name="connsiteY10" fmla="*/ 4175762 h 6324024"/>
              <a:gd name="connsiteX11" fmla="*/ 0 w 9144001"/>
              <a:gd name="connsiteY11" fmla="*/ 1584310 h 6324024"/>
              <a:gd name="connsiteX12" fmla="*/ 69156 w 9144001"/>
              <a:gd name="connsiteY12" fmla="*/ 1547978 h 6324024"/>
              <a:gd name="connsiteX13" fmla="*/ 5541303 w 9144001"/>
              <a:gd name="connsiteY13" fmla="*/ 676681 h 6324024"/>
              <a:gd name="connsiteX14" fmla="*/ 7806349 w 9144001"/>
              <a:gd name="connsiteY14" fmla="*/ 1324 h 632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01" h="6324024">
                <a:moveTo>
                  <a:pt x="7806349" y="1324"/>
                </a:moveTo>
                <a:cubicBezTo>
                  <a:pt x="8431661" y="23127"/>
                  <a:pt x="8847385" y="312755"/>
                  <a:pt x="9106782" y="775992"/>
                </a:cubicBezTo>
                <a:lnTo>
                  <a:pt x="9144001" y="851077"/>
                </a:lnTo>
                <a:lnTo>
                  <a:pt x="9144001" y="4028565"/>
                </a:lnTo>
                <a:lnTo>
                  <a:pt x="9100919" y="4128469"/>
                </a:lnTo>
                <a:cubicBezTo>
                  <a:pt x="8711348" y="4960307"/>
                  <a:pt x="8046342" y="5722158"/>
                  <a:pt x="7269925" y="6243966"/>
                </a:cubicBezTo>
                <a:lnTo>
                  <a:pt x="7145095" y="6324024"/>
                </a:lnTo>
                <a:lnTo>
                  <a:pt x="2840405" y="6324024"/>
                </a:lnTo>
                <a:lnTo>
                  <a:pt x="2671618" y="6243966"/>
                </a:lnTo>
                <a:cubicBezTo>
                  <a:pt x="1718308" y="5774339"/>
                  <a:pt x="790161" y="5110277"/>
                  <a:pt x="160501" y="4375751"/>
                </a:cubicBezTo>
                <a:lnTo>
                  <a:pt x="0" y="4175762"/>
                </a:lnTo>
                <a:lnTo>
                  <a:pt x="0" y="1584310"/>
                </a:lnTo>
                <a:lnTo>
                  <a:pt x="69156" y="1547978"/>
                </a:lnTo>
                <a:cubicBezTo>
                  <a:pt x="1377162" y="939540"/>
                  <a:pt x="4165189" y="1391361"/>
                  <a:pt x="5541303" y="676681"/>
                </a:cubicBezTo>
                <a:cubicBezTo>
                  <a:pt x="6496207" y="183027"/>
                  <a:pt x="7237884" y="-18496"/>
                  <a:pt x="7806349" y="13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defTabSz="914400"/>
            <a:endParaRPr noProof="0">
              <a:solidFill>
                <a:schemeClr val="lt1"/>
              </a:solidFill>
              <a:sym typeface="Gill Sans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3"/>
          </p:nvPr>
        </p:nvSpPr>
        <p:spPr>
          <a:xfrm>
            <a:off x="737574" y="1988719"/>
            <a:ext cx="7128886" cy="369944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106995" y="5880905"/>
            <a:ext cx="4390044" cy="647826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8" name="Figure"/>
          <p:cNvSpPr/>
          <p:nvPr userDrawn="1"/>
        </p:nvSpPr>
        <p:spPr>
          <a:xfrm>
            <a:off x="528024" y="1195730"/>
            <a:ext cx="1049353" cy="1069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/>
          <p:cNvSpPr/>
          <p:nvPr userDrawn="1"/>
        </p:nvSpPr>
        <p:spPr>
          <a:xfrm rot="10800000">
            <a:off x="1712283" y="1217977"/>
            <a:ext cx="724406" cy="689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4164137" cy="2852737"/>
          </a:xfrm>
        </p:spPr>
        <p:txBody>
          <a:bodyPr lIns="0" anchor="b">
            <a:noAutofit/>
          </a:bodyPr>
          <a:lstStyle>
            <a:lvl1pPr>
              <a:defRPr sz="9600" cap="all" baseline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Freeform: Shape 17"/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27" name="Figure"/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8" name="Figure"/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9" name="Figure"/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0" name="Freeform: Shape 29"/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1" name="Figure"/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32" name="Figure"/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9"/>
            <a:ext cx="7886700" cy="4116115"/>
          </a:xfrm>
        </p:spPr>
        <p:txBody>
          <a:bodyPr>
            <a:normAutofit/>
          </a:bodyPr>
          <a:lstStyle>
            <a:lvl1pPr marL="427355" indent="-427355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700"/>
            </a:lvl1pPr>
            <a:lvl2pPr marL="5143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400"/>
            </a:lvl2pPr>
            <a:lvl3pPr marL="8572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100"/>
            </a:lvl3pPr>
            <a:lvl4pPr marL="12001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/>
            </a:lvl4pPr>
            <a:lvl5pPr marL="15430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13" name="Figure"/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4" name="Figure"/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/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1" name="Freeform: Shape 20"/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3" name="Figure"/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/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 Numb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38258" y="1"/>
            <a:ext cx="1960050" cy="1482171"/>
            <a:chOff x="38258" y="1"/>
            <a:chExt cx="1960050" cy="1482171"/>
          </a:xfrm>
        </p:grpSpPr>
        <p:sp>
          <p:nvSpPr>
            <p:cNvPr id="14" name="Figure"/>
            <p:cNvSpPr/>
            <p:nvPr userDrawn="1"/>
          </p:nvSpPr>
          <p:spPr>
            <a:xfrm>
              <a:off x="508548" y="42068"/>
              <a:ext cx="1160506" cy="1440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17" name="Figure"/>
            <p:cNvSpPr/>
            <p:nvPr userDrawn="1"/>
          </p:nvSpPr>
          <p:spPr>
            <a:xfrm>
              <a:off x="281512" y="274510"/>
              <a:ext cx="1716796" cy="1167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0" name="Figure"/>
            <p:cNvSpPr/>
            <p:nvPr userDrawn="1"/>
          </p:nvSpPr>
          <p:spPr>
            <a:xfrm>
              <a:off x="146371" y="188020"/>
              <a:ext cx="1691421" cy="1163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7" name="Freeform: Shape 26"/>
            <p:cNvSpPr/>
            <p:nvPr userDrawn="1"/>
          </p:nvSpPr>
          <p:spPr>
            <a:xfrm>
              <a:off x="1200471" y="1"/>
              <a:ext cx="316203" cy="166565"/>
            </a:xfrm>
            <a:custGeom>
              <a:avLst/>
              <a:gdLst>
                <a:gd name="connsiteX0" fmla="*/ 37390 w 316203"/>
                <a:gd name="connsiteY0" fmla="*/ 0 h 166565"/>
                <a:gd name="connsiteX1" fmla="*/ 312226 w 316203"/>
                <a:gd name="connsiteY1" fmla="*/ 0 h 166565"/>
                <a:gd name="connsiteX2" fmla="*/ 316203 w 316203"/>
                <a:gd name="connsiteY2" fmla="*/ 45183 h 166565"/>
                <a:gd name="connsiteX3" fmla="*/ 288596 w 316203"/>
                <a:gd name="connsiteY3" fmla="*/ 100259 h 166565"/>
                <a:gd name="connsiteX4" fmla="*/ 21569 w 316203"/>
                <a:gd name="connsiteY4" fmla="*/ 146208 h 166565"/>
                <a:gd name="connsiteX5" fmla="*/ 3389 w 316203"/>
                <a:gd name="connsiteY5" fmla="*/ 60535 h 16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203" h="166565">
                  <a:moveTo>
                    <a:pt x="37390" y="0"/>
                  </a:moveTo>
                  <a:lnTo>
                    <a:pt x="312226" y="0"/>
                  </a:lnTo>
                  <a:lnTo>
                    <a:pt x="316203" y="45183"/>
                  </a:lnTo>
                  <a:cubicBezTo>
                    <a:pt x="313161" y="64314"/>
                    <a:pt x="304680" y="83098"/>
                    <a:pt x="288596" y="100259"/>
                  </a:cubicBezTo>
                  <a:cubicBezTo>
                    <a:pt x="224280" y="168378"/>
                    <a:pt x="62643" y="184592"/>
                    <a:pt x="21569" y="146208"/>
                  </a:cubicBezTo>
                  <a:cubicBezTo>
                    <a:pt x="1024" y="127024"/>
                    <a:pt x="-4382" y="95672"/>
                    <a:pt x="3389" y="60535"/>
                  </a:cubicBezTo>
                  <a:close/>
                </a:path>
              </a:pathLst>
            </a:custGeom>
            <a:solidFill>
              <a:schemeClr val="accent5">
                <a:alpha val="80000"/>
              </a:scheme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4" name="Figure"/>
            <p:cNvSpPr/>
            <p:nvPr userDrawn="1"/>
          </p:nvSpPr>
          <p:spPr>
            <a:xfrm>
              <a:off x="38258" y="869128"/>
              <a:ext cx="211622" cy="21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  <p:sp>
          <p:nvSpPr>
            <p:cNvPr id="25" name="Figure"/>
            <p:cNvSpPr/>
            <p:nvPr userDrawn="1"/>
          </p:nvSpPr>
          <p:spPr>
            <a:xfrm>
              <a:off x="1692380" y="101530"/>
              <a:ext cx="146090" cy="139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>
                <a:alpha val="8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ctr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ill Sans"/>
                <a:sym typeface="Gill San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193953" y="136526"/>
            <a:ext cx="6321397" cy="113223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28650" y="2060849"/>
            <a:ext cx="7886700" cy="4116115"/>
          </a:xfrm>
        </p:spPr>
        <p:txBody>
          <a:bodyPr>
            <a:normAutofit/>
          </a:bodyPr>
          <a:lstStyle>
            <a:lvl1pPr marL="427355" indent="-427355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70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5143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4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 marL="8572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2100">
                <a:solidFill>
                  <a:schemeClr val="accent5">
                    <a:lumMod val="20000"/>
                    <a:lumOff val="80000"/>
                  </a:schemeClr>
                </a:solidFill>
              </a:defRPr>
            </a:lvl3pPr>
            <a:lvl4pPr marL="12001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4pPr>
            <a:lvl5pPr marL="1543050" indent="-171450">
              <a:spcAft>
                <a:spcPts val="900"/>
              </a:spcAft>
              <a:buFontTx/>
              <a:buBlip>
                <a:blip r:embed="rId2"/>
              </a:buBlip>
              <a:tabLst>
                <a:tab pos="685800" algn="l"/>
              </a:tabLst>
              <a:defRPr sz="1800">
                <a:solidFill>
                  <a:schemeClr val="accent5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22" name="Text Placeholder 2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58915" y="141289"/>
            <a:ext cx="872285" cy="112747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buNone/>
              <a:defRPr lang="en-US" sz="4050" b="1">
                <a:ea typeface="+mj-ea"/>
                <a:cs typeface="+mj-cs"/>
              </a:defRPr>
            </a:lvl1pPr>
          </a:lstStyle>
          <a:p>
            <a:pPr marL="171450" lvl="0" indent="-171450">
              <a:spcBef>
                <a:spcPct val="0"/>
              </a:spcBef>
            </a:pPr>
            <a:r>
              <a:rPr lang="en-US"/>
              <a:t>#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41" name="Freeform: Shape 40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8" name="Freeform: Shape 37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9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30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44" name="Freeform: Shape 43"/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689362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Freeform: Shape 19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1" name="Freeform: Shape 20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2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24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3" name="Freeform: Shape 12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4" name="Freeform: Shape 13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reeform: Shape 16"/>
          <p:cNvSpPr/>
          <p:nvPr userDrawn="1"/>
        </p:nvSpPr>
        <p:spPr>
          <a:xfrm>
            <a:off x="3689363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  <a:solidFill>
            <a:schemeClr val="accent3">
              <a:alpha val="80000"/>
            </a:scheme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R="0" lvl="0" indent="0" algn="ctr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3000" b="0" i="0" u="none" strike="noStrike" kern="0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 Photo (Dark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5CB3F-26C9-44D7-A7CB-40F86C5CE4B1}" type="slidenum">
              <a:rPr lang="en-US" smtClean="0"/>
            </a:fld>
            <a:endParaRPr lang="en-US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3689362" y="0"/>
            <a:ext cx="5454639" cy="3551472"/>
          </a:xfrm>
          <a:custGeom>
            <a:avLst/>
            <a:gdLst>
              <a:gd name="connsiteX0" fmla="*/ 83549 w 5454639"/>
              <a:gd name="connsiteY0" fmla="*/ 0 h 3551472"/>
              <a:gd name="connsiteX1" fmla="*/ 5454639 w 5454639"/>
              <a:gd name="connsiteY1" fmla="*/ 0 h 3551472"/>
              <a:gd name="connsiteX2" fmla="*/ 5454639 w 5454639"/>
              <a:gd name="connsiteY2" fmla="*/ 3218939 h 3551472"/>
              <a:gd name="connsiteX3" fmla="*/ 5364200 w 5454639"/>
              <a:gd name="connsiteY3" fmla="*/ 3268786 h 3551472"/>
              <a:gd name="connsiteX4" fmla="*/ 4240086 w 5454639"/>
              <a:gd name="connsiteY4" fmla="*/ 3551472 h 3551472"/>
              <a:gd name="connsiteX5" fmla="*/ 0 w 5454639"/>
              <a:gd name="connsiteY5" fmla="*/ 375625 h 3551472"/>
              <a:gd name="connsiteX6" fmla="*/ 79376 w 5454639"/>
              <a:gd name="connsiteY6" fmla="*/ 6954 h 35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4639" h="3551472">
                <a:moveTo>
                  <a:pt x="83549" y="0"/>
                </a:moveTo>
                <a:lnTo>
                  <a:pt x="5454639" y="0"/>
                </a:lnTo>
                <a:lnTo>
                  <a:pt x="5454639" y="3218939"/>
                </a:lnTo>
                <a:lnTo>
                  <a:pt x="5364200" y="3268786"/>
                </a:lnTo>
                <a:cubicBezTo>
                  <a:pt x="5000487" y="3447888"/>
                  <a:pt x="4616759" y="3551472"/>
                  <a:pt x="4240086" y="3551472"/>
                </a:cubicBezTo>
                <a:cubicBezTo>
                  <a:pt x="2733394" y="3551472"/>
                  <a:pt x="0" y="1894128"/>
                  <a:pt x="0" y="375625"/>
                </a:cubicBezTo>
                <a:cubicBezTo>
                  <a:pt x="0" y="233265"/>
                  <a:pt x="27831" y="111432"/>
                  <a:pt x="79376" y="695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: Shape 13"/>
          <p:cNvSpPr/>
          <p:nvPr userDrawn="1"/>
        </p:nvSpPr>
        <p:spPr>
          <a:xfrm>
            <a:off x="5266562" y="0"/>
            <a:ext cx="3877438" cy="4122729"/>
          </a:xfrm>
          <a:custGeom>
            <a:avLst/>
            <a:gdLst>
              <a:gd name="connsiteX0" fmla="*/ 21526 w 3877438"/>
              <a:gd name="connsiteY0" fmla="*/ 0 h 4122729"/>
              <a:gd name="connsiteX1" fmla="*/ 3877438 w 3877438"/>
              <a:gd name="connsiteY1" fmla="*/ 0 h 4122729"/>
              <a:gd name="connsiteX2" fmla="*/ 3877438 w 3877438"/>
              <a:gd name="connsiteY2" fmla="*/ 4044676 h 4122729"/>
              <a:gd name="connsiteX3" fmla="*/ 3833579 w 3877438"/>
              <a:gd name="connsiteY3" fmla="*/ 4062946 h 4122729"/>
              <a:gd name="connsiteX4" fmla="*/ 3588321 w 3877438"/>
              <a:gd name="connsiteY4" fmla="*/ 4116891 h 4122729"/>
              <a:gd name="connsiteX5" fmla="*/ 12337 w 3877438"/>
              <a:gd name="connsiteY5" fmla="*/ 545294 h 4122729"/>
              <a:gd name="connsiteX6" fmla="*/ 13471 w 3877438"/>
              <a:gd name="connsiteY6" fmla="*/ 50534 h 412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77438" h="4122729">
                <a:moveTo>
                  <a:pt x="21526" y="0"/>
                </a:moveTo>
                <a:lnTo>
                  <a:pt x="3877438" y="0"/>
                </a:lnTo>
                <a:lnTo>
                  <a:pt x="3877438" y="4044676"/>
                </a:lnTo>
                <a:lnTo>
                  <a:pt x="3833579" y="4062946"/>
                </a:lnTo>
                <a:cubicBezTo>
                  <a:pt x="3756373" y="4089915"/>
                  <a:pt x="3674692" y="4108199"/>
                  <a:pt x="3588321" y="4116891"/>
                </a:cubicBezTo>
                <a:cubicBezTo>
                  <a:pt x="2206386" y="4255667"/>
                  <a:pt x="146428" y="1887402"/>
                  <a:pt x="12337" y="545294"/>
                </a:cubicBezTo>
                <a:cubicBezTo>
                  <a:pt x="-4730" y="377569"/>
                  <a:pt x="-3844" y="212049"/>
                  <a:pt x="13471" y="50534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5" name="Freeform: Shape 14"/>
          <p:cNvSpPr/>
          <p:nvPr userDrawn="1"/>
        </p:nvSpPr>
        <p:spPr>
          <a:xfrm>
            <a:off x="4277854" y="1"/>
            <a:ext cx="4866146" cy="3946405"/>
          </a:xfrm>
          <a:custGeom>
            <a:avLst/>
            <a:gdLst>
              <a:gd name="connsiteX0" fmla="*/ 1753250 w 4866146"/>
              <a:gd name="connsiteY0" fmla="*/ 0 h 3946405"/>
              <a:gd name="connsiteX1" fmla="*/ 4866146 w 4866146"/>
              <a:gd name="connsiteY1" fmla="*/ 0 h 3946405"/>
              <a:gd name="connsiteX2" fmla="*/ 4866146 w 4866146"/>
              <a:gd name="connsiteY2" fmla="*/ 3597362 h 3946405"/>
              <a:gd name="connsiteX3" fmla="*/ 4779219 w 4866146"/>
              <a:gd name="connsiteY3" fmla="*/ 3629181 h 3946405"/>
              <a:gd name="connsiteX4" fmla="*/ 3855483 w 4866146"/>
              <a:gd name="connsiteY4" fmla="*/ 3861277 h 3946405"/>
              <a:gd name="connsiteX5" fmla="*/ 93577 w 4866146"/>
              <a:gd name="connsiteY5" fmla="*/ 2947847 h 3946405"/>
              <a:gd name="connsiteX6" fmla="*/ 1703277 w 4866146"/>
              <a:gd name="connsiteY6" fmla="*/ 35271 h 394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66146" h="3946405">
                <a:moveTo>
                  <a:pt x="1753250" y="0"/>
                </a:moveTo>
                <a:lnTo>
                  <a:pt x="4866146" y="0"/>
                </a:lnTo>
                <a:lnTo>
                  <a:pt x="4866146" y="3597362"/>
                </a:lnTo>
                <a:lnTo>
                  <a:pt x="4779219" y="3629181"/>
                </a:lnTo>
                <a:cubicBezTo>
                  <a:pt x="4456112" y="3737625"/>
                  <a:pt x="4140245" y="3814929"/>
                  <a:pt x="3855483" y="3861277"/>
                </a:cubicBezTo>
                <a:cubicBezTo>
                  <a:pt x="2337133" y="4108465"/>
                  <a:pt x="498547" y="3821302"/>
                  <a:pt x="93577" y="2947847"/>
                </a:cubicBezTo>
                <a:cubicBezTo>
                  <a:pt x="-291641" y="2119075"/>
                  <a:pt x="564881" y="890954"/>
                  <a:pt x="1703277" y="35271"/>
                </a:cubicBezTo>
                <a:close/>
              </a:path>
            </a:pathLst>
          </a:custGeom>
          <a:solidFill>
            <a:srgbClr val="8DB1C4">
              <a:alpha val="80000"/>
            </a:srgbClr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6" name="Figure"/>
          <p:cNvSpPr/>
          <p:nvPr userDrawn="1"/>
        </p:nvSpPr>
        <p:spPr>
          <a:xfrm>
            <a:off x="3218517" y="1452752"/>
            <a:ext cx="921640" cy="9390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88" h="18770" extrusionOk="0">
                <a:moveTo>
                  <a:pt x="18567" y="15982"/>
                </a:moveTo>
                <a:cubicBezTo>
                  <a:pt x="20371" y="12782"/>
                  <a:pt x="17299" y="3276"/>
                  <a:pt x="12326" y="688"/>
                </a:cubicBezTo>
                <a:cubicBezTo>
                  <a:pt x="7352" y="-1900"/>
                  <a:pt x="2379" y="3418"/>
                  <a:pt x="575" y="6665"/>
                </a:cubicBezTo>
                <a:cubicBezTo>
                  <a:pt x="-1229" y="9865"/>
                  <a:pt x="1355" y="14571"/>
                  <a:pt x="6329" y="17159"/>
                </a:cubicBezTo>
                <a:cubicBezTo>
                  <a:pt x="11253" y="19700"/>
                  <a:pt x="16763" y="19182"/>
                  <a:pt x="18567" y="15982"/>
                </a:cubicBezTo>
                <a:close/>
              </a:path>
            </a:pathLst>
          </a:custGeom>
          <a:solidFill>
            <a:schemeClr val="bg2">
              <a:alpha val="70000"/>
            </a:schemeClr>
          </a:solidFill>
          <a:ln w="12700">
            <a:miter lim="400000"/>
          </a:ln>
        </p:spPr>
        <p:txBody>
          <a:bodyPr lIns="28575" tIns="28575" rIns="28575" bIns="28575" anchor="ctr"/>
          <a:lstStyle/>
          <a:p>
            <a:pPr marR="0" lvl="0" indent="0" algn="ctr" defTabSz="34290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sz="22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7" name="Figure"/>
          <p:cNvSpPr/>
          <p:nvPr userDrawn="1"/>
        </p:nvSpPr>
        <p:spPr>
          <a:xfrm>
            <a:off x="7793762" y="4967843"/>
            <a:ext cx="636241" cy="605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02" h="18783" extrusionOk="0">
                <a:moveTo>
                  <a:pt x="402" y="2508"/>
                </a:moveTo>
                <a:cubicBezTo>
                  <a:pt x="-1232" y="5646"/>
                  <a:pt x="2321" y="15132"/>
                  <a:pt x="7365" y="17978"/>
                </a:cubicBezTo>
                <a:cubicBezTo>
                  <a:pt x="12410" y="20751"/>
                  <a:pt x="17100" y="15716"/>
                  <a:pt x="18734" y="12651"/>
                </a:cubicBezTo>
                <a:cubicBezTo>
                  <a:pt x="20368" y="9513"/>
                  <a:pt x="17597" y="4770"/>
                  <a:pt x="12481" y="1997"/>
                </a:cubicBezTo>
                <a:cubicBezTo>
                  <a:pt x="7436" y="-849"/>
                  <a:pt x="2036" y="-630"/>
                  <a:pt x="402" y="2508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ctr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3" Type="http://schemas.openxmlformats.org/officeDocument/2006/relationships/theme" Target="../theme/theme5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34864"/>
            <a:ext cx="78867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6792"/>
            <a:ext cx="78867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46304"/>
            <a:ext cx="8229600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lang="en-US" sz="32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800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  <a:endParaRPr lang="en-US" sz="405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14104"/>
            <a:ext cx="8229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r" defTabSz="685800" rtl="0" eaLnBrk="1" latinLnBrk="0" hangingPunct="1">
        <a:spcBef>
          <a:spcPct val="0"/>
        </a:spcBef>
        <a:buNone/>
        <a:defRPr lang="en-US" sz="3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56895" indent="-213995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34864"/>
            <a:ext cx="7886700" cy="113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6792"/>
            <a:ext cx="7886700" cy="4620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325CB3F-26C9-44D7-A7CB-40F86C5CE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900"/>
        </a:spcAft>
        <a:buFont typeface="Arial" panose="020B0604020202020204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13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14.jpeg"/><Relationship Id="rId2" Type="http://schemas.openxmlformats.org/officeDocument/2006/relationships/hyperlink" Target="https://pixabay.com/en/service/faq/" TargetMode="External"/><Relationship Id="rId1" Type="http://schemas.openxmlformats.org/officeDocument/2006/relationships/hyperlink" Target="https://pixabay.com/en/users/PeterArreola-5972678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Welcome!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88F610-7B7C-44F0-8FE6-F62371B7351D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pic>
        <p:nvPicPr>
          <p:cNvPr id="8" name="图片占位符 7" descr="shichi"/>
          <p:cNvPicPr>
            <a:picLocks noChangeAspect="1"/>
          </p:cNvPicPr>
          <p:nvPr>
            <p:ph type="pic" sz="quarter" idx="13"/>
          </p:nvPr>
        </p:nvPicPr>
        <p:blipFill>
          <a:blip r:embed="rId1"/>
          <a:stretch>
            <a:fillRect/>
          </a:stretch>
        </p:blipFill>
        <p:spPr>
          <a:xfrm>
            <a:off x="3689350" y="339725"/>
            <a:ext cx="5454650" cy="287083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57480" y="247650"/>
            <a:ext cx="1565754" cy="1058778"/>
            <a:chOff x="12142" y="396"/>
            <a:chExt cx="2784" cy="1882"/>
          </a:xfrm>
        </p:grpSpPr>
        <p:sp>
          <p:nvSpPr>
            <p:cNvPr id="13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6" name="图片 5" descr="C:\Users\zhenz\Desktop\2222.png22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srgbClr val="8DB1C4"/>
                </a:solidFill>
                <a:sym typeface="+mn-ea"/>
              </a:rPr>
              <a:t>Anti</a:t>
            </a:r>
            <a:r>
              <a:rPr lang="en-US">
                <a:solidFill>
                  <a:srgbClr val="403551"/>
                </a:solidFill>
              </a:rPr>
              <a:t>-nationlism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655"/>
          </a:xfrm>
        </p:spPr>
        <p:txBody>
          <a:bodyPr>
            <a:normAutofit lnSpcReduction="10000"/>
          </a:bodyPr>
          <a:lstStyle/>
          <a:p>
            <a:r>
              <a:rPr lang="en-US"/>
              <a:t>Characters and sets from the anime Mukokuseki rely on the transparency of white to create a surrogate ANationality, a "normal" animation, a metaphor for white American and European visual culture endorses the versatility of animation.</a:t>
            </a:r>
            <a:endParaRPr lang="en-US"/>
          </a:p>
          <a:p>
            <a:r>
              <a:rPr lang="en-US"/>
              <a:t>Watanabe's work focuses more on the free, nature, romantic stories of minority groups and marginalized areas.</a:t>
            </a:r>
            <a:endParaRPr lang="en-US"/>
          </a:p>
          <a:p>
            <a:r>
              <a:rPr lang="en-US"/>
              <a:t>Watanabe's claims that “national borders have always been arbitrarily drawn.” In his work, the audience could feel a sense of sadness that is both familiar and unfamiliar.</a:t>
            </a:r>
            <a:endParaRPr lang="en-US"/>
          </a:p>
          <a:p>
            <a:r>
              <a:rPr lang="en-US"/>
              <a:t>All these facts constitute a sense of solitude beyond the nation and reality. </a:t>
            </a:r>
            <a:endParaRPr lang="en-US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alibri" panose="020F0502020204030204"/>
                <a:sym typeface="+mn-ea"/>
              </a:rPr>
              <a:t>Linking in irrelevant elements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88F610-7B7C-44F0-8FE6-F62371B7351D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7480" y="247650"/>
            <a:ext cx="1565754" cy="1058778"/>
            <a:chOff x="12142" y="396"/>
            <a:chExt cx="2784" cy="1882"/>
          </a:xfrm>
        </p:grpSpPr>
        <p:sp>
          <p:nvSpPr>
            <p:cNvPr id="8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8" descr="C:\Users\zhenz\Desktop\2222.png22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  <p:pic>
        <p:nvPicPr>
          <p:cNvPr id="5" name="图片 4" descr="samurai-champlo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70" y="366395"/>
            <a:ext cx="5828030" cy="29140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Choosing unusual elements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24205" y="1268730"/>
            <a:ext cx="3764280" cy="1499870"/>
          </a:xfrm>
        </p:spPr>
        <p:txBody>
          <a:bodyPr/>
          <a:lstStyle/>
          <a:p>
            <a:r>
              <a:rPr lang="en-US"/>
              <a:t>Watanabe's  diverse use of multiple genres of music in his editing work to strengthen narrative.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图片占位符 1" descr="waterfall_8aad7ad1d3b47f46d7607a0d0a97da7a_1280"/>
          <p:cNvPicPr>
            <a:picLocks noChangeAspect="1"/>
          </p:cNvPicPr>
          <p:nvPr>
            <p:ph type="pic" sz="quarter" idx="13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0800" y="2489835"/>
            <a:ext cx="695325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88F610-7B7C-44F0-8FE6-F62371B7351D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7480" y="247650"/>
            <a:ext cx="1565754" cy="1058778"/>
            <a:chOff x="12142" y="396"/>
            <a:chExt cx="2784" cy="1882"/>
          </a:xfrm>
        </p:grpSpPr>
        <p:sp>
          <p:nvSpPr>
            <p:cNvPr id="8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8" descr="C:\Users\zhenz\Desktop\2222.png22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  <p:pic>
        <p:nvPicPr>
          <p:cNvPr id="4" name="图片 3" descr="C:\Users\zhenz\Desktop\nIGEL\IMAGE\il_fullxfull.2359239877_cjkl.jpgil_fullxfull.2359239877_cjkl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324225" y="181610"/>
            <a:ext cx="5819775" cy="36201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/>
              <a:t>Sets few limitation</a:t>
            </a:r>
            <a:endParaRPr lang="en-US"/>
          </a:p>
          <a:p>
            <a:r>
              <a:rPr lang="en-US"/>
              <a:t>Staying liberal </a:t>
            </a:r>
            <a:endParaRPr lang="en-US"/>
          </a:p>
          <a:p>
            <a:r>
              <a:rPr lang="en-US"/>
              <a:t>linking irrelevant elements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Zhenzhong Liang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25CB3F-26C9-44D7-A7CB-40F86C5CE4B1}" type="slidenum">
              <a:rPr lang="en-US">
                <a:solidFill>
                  <a:srgbClr val="E7E6E6"/>
                </a:solidFill>
                <a:latin typeface="Calibri" panose="020F0502020204030204"/>
              </a:rPr>
            </a:fld>
            <a:endParaRPr lang="en-US">
              <a:solidFill>
                <a:srgbClr val="E7E6E6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Thank You!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962686"/>
            <a:ext cx="41024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b="1">
                <a:solidFill>
                  <a:schemeClr val="bg1">
                    <a:lumMod val="65000"/>
                  </a:schemeClr>
                </a:solidFill>
              </a:rPr>
              <a:t>Photo credit</a:t>
            </a:r>
            <a:r>
              <a:rPr lang="it-IT" sz="1050">
                <a:solidFill>
                  <a:schemeClr val="bg1">
                    <a:lumMod val="65000"/>
                  </a:schemeClr>
                </a:solidFill>
              </a:rPr>
              <a:t>: PeterArreola via </a:t>
            </a:r>
            <a:r>
              <a:rPr lang="it-IT" sz="1050">
                <a:solidFill>
                  <a:schemeClr val="bg1">
                    <a:lumMod val="65000"/>
                  </a:schemeClr>
                </a:solidFill>
                <a:hlinkClick r:id="rId1"/>
              </a:rPr>
              <a:t>Pixabay</a:t>
            </a:r>
            <a:r>
              <a:rPr lang="it-IT" sz="105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(Creative Commons Zero 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  <a:hlinkClick r:id="rId2"/>
              </a:rPr>
              <a:t>license</a:t>
            </a:r>
            <a:r>
              <a:rPr lang="en-US" sz="105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sz="105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图片占位符 4" descr="27349_samurai_champloo"/>
          <p:cNvPicPr>
            <a:picLocks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3689350" y="71120"/>
            <a:ext cx="5454650" cy="340868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648575" y="5748655"/>
            <a:ext cx="1565754" cy="1058778"/>
            <a:chOff x="12142" y="396"/>
            <a:chExt cx="2784" cy="1882"/>
          </a:xfrm>
        </p:grpSpPr>
        <p:sp>
          <p:nvSpPr>
            <p:cNvPr id="8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8" descr="C:\Users\zhenz\Desktop\2222.png22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09065" y="2270760"/>
            <a:ext cx="6760845" cy="2387600"/>
          </a:xfrm>
        </p:spPr>
        <p:txBody>
          <a:bodyPr>
            <a:normAutofit fontScale="90000"/>
          </a:bodyPr>
          <a:lstStyle/>
          <a:p>
            <a:r>
              <a:rPr lang="en-US"/>
              <a:t>How Shin'ichiro Watanabe makes animation with multiculturalism 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———The Case of &lt;Cowboy Bebop&gt; and &lt;Samurai Champloo&gt;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</a:rPr>
              <a:t>10/01/2022</a:t>
            </a:r>
            <a:endParaRPr lang="en-GB" altLang="en-US">
              <a:solidFill>
                <a:srgbClr val="615474"/>
              </a:solidFill>
              <a:latin typeface="Calibri" panose="020F050202020403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710170" y="251460"/>
            <a:ext cx="1366520" cy="1130300"/>
            <a:chOff x="12142" y="396"/>
            <a:chExt cx="2152" cy="1780"/>
          </a:xfrm>
        </p:grpSpPr>
        <p:sp>
          <p:nvSpPr>
            <p:cNvPr id="13" name="TextBox 12"/>
            <p:cNvSpPr txBox="1"/>
            <p:nvPr/>
          </p:nvSpPr>
          <p:spPr>
            <a:xfrm>
              <a:off x="12142" y="1380"/>
              <a:ext cx="2153" cy="796"/>
            </a:xfrm>
            <a:prstGeom prst="corner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4" name="图片 3" descr="C:\Users\zhenz\Desktop\2222.png22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/>
          <p:cNvGrpSpPr/>
          <p:nvPr/>
        </p:nvGrpSpPr>
        <p:grpSpPr>
          <a:xfrm>
            <a:off x="684600" y="3362231"/>
            <a:ext cx="1100552" cy="899663"/>
            <a:chOff x="1921112" y="114053"/>
            <a:chExt cx="8110307" cy="6629895"/>
          </a:xfrm>
        </p:grpSpPr>
        <p:sp>
          <p:nvSpPr>
            <p:cNvPr id="89" name="Figure"/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0" name="Figure"/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1" name="Figure"/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02</a:t>
              </a: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2" name="Figure"/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3" name="Figure"/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4" name="Figure"/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84600" y="4486967"/>
            <a:ext cx="1100552" cy="899663"/>
            <a:chOff x="1921112" y="114053"/>
            <a:chExt cx="8110307" cy="6629895"/>
          </a:xfrm>
        </p:grpSpPr>
        <p:sp>
          <p:nvSpPr>
            <p:cNvPr id="96" name="Figure"/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7" name="Figure"/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8" name="Figure"/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03</a:t>
              </a: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99" name="Figure"/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0" name="Figure"/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01" name="Figure"/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4600" y="2237496"/>
            <a:ext cx="1100552" cy="899663"/>
            <a:chOff x="1921112" y="114053"/>
            <a:chExt cx="8110307" cy="6629895"/>
          </a:xfrm>
        </p:grpSpPr>
        <p:sp>
          <p:nvSpPr>
            <p:cNvPr id="82" name="Figure"/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3" name="Figure"/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4" name="Figure"/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01</a:t>
              </a: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5" name="Figure"/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6" name="Figure"/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87" name="Figure"/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/>
              <a:t> Main </a:t>
            </a:r>
            <a:r>
              <a:rPr lang="en-GB" altLang="en-US">
                <a:solidFill>
                  <a:srgbClr val="FF0000"/>
                </a:solidFill>
              </a:rPr>
              <a:t>Content </a:t>
            </a:r>
            <a:endParaRPr lang="en-GB" altLang="en-US">
              <a:solidFill>
                <a:srgbClr val="FF0000"/>
              </a:solidFill>
            </a:endParaRPr>
          </a:p>
        </p:txBody>
      </p: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C1CF07D-8B3F-4D32-B059-0039CEA46D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789430" y="2317750"/>
            <a:ext cx="3077845" cy="414020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800"/>
            <a:r>
              <a:rPr lang="en-GB" altLang="en-US" b="1">
                <a:solidFill>
                  <a:srgbClr val="403551"/>
                </a:solidFill>
                <a:latin typeface="Calibri" panose="020F0502020204030204"/>
              </a:rPr>
              <a:t>Who is </a:t>
            </a:r>
            <a:r>
              <a:rPr lang="en-US" altLang="en-GB" b="1">
                <a:solidFill>
                  <a:srgbClr val="403551"/>
                </a:solidFill>
                <a:latin typeface="Calibri" panose="020F0502020204030204"/>
              </a:rPr>
              <a:t>S</a:t>
            </a:r>
            <a:r>
              <a:rPr lang="en-GB" altLang="en-US" b="1">
                <a:solidFill>
                  <a:srgbClr val="403551"/>
                </a:solidFill>
                <a:latin typeface="Calibri" panose="020F0502020204030204"/>
              </a:rPr>
              <a:t>hin'ichirō </a:t>
            </a:r>
            <a:r>
              <a:rPr lang="en-US" altLang="en-GB" b="1">
                <a:solidFill>
                  <a:srgbClr val="403551"/>
                </a:solidFill>
                <a:latin typeface="Calibri" panose="020F0502020204030204"/>
              </a:rPr>
              <a:t>W</a:t>
            </a:r>
            <a:r>
              <a:rPr lang="en-GB" altLang="en-US" b="1">
                <a:solidFill>
                  <a:srgbClr val="403551"/>
                </a:solidFill>
                <a:latin typeface="Calibri" panose="020F0502020204030204"/>
              </a:rPr>
              <a:t>atanabe </a:t>
            </a:r>
            <a:endParaRPr lang="en-GB" altLang="en-US" b="1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789430" y="3445510"/>
            <a:ext cx="2952115" cy="414020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800"/>
            <a:r>
              <a:rPr lang="en-US" altLang="en-GB" b="1">
                <a:solidFill>
                  <a:srgbClr val="403551"/>
                </a:solidFill>
                <a:latin typeface="Calibri" panose="020F0502020204030204"/>
              </a:rPr>
              <a:t>B</a:t>
            </a:r>
            <a:r>
              <a:rPr lang="en-GB" altLang="en-US" b="1">
                <a:solidFill>
                  <a:srgbClr val="403551"/>
                </a:solidFill>
                <a:latin typeface="Calibri" panose="020F0502020204030204"/>
              </a:rPr>
              <a:t>orderless animation </a:t>
            </a:r>
            <a:endParaRPr lang="en-GB" altLang="en-US" b="1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89430" y="4572635"/>
            <a:ext cx="2792095" cy="414020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800"/>
            <a:r>
              <a:rPr lang="en-US" b="1">
                <a:solidFill>
                  <a:srgbClr val="403551"/>
                </a:solidFill>
                <a:latin typeface="Calibri" panose="020F0502020204030204"/>
              </a:rPr>
              <a:t>Narrow nationalism</a:t>
            </a:r>
            <a:endParaRPr lang="en-US" b="1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24245" y="2317750"/>
            <a:ext cx="3303270" cy="414020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800"/>
            <a:r>
              <a:rPr lang="en-US" b="1">
                <a:solidFill>
                  <a:srgbClr val="403551"/>
                </a:solidFill>
                <a:latin typeface="Calibri" panose="020F0502020204030204"/>
              </a:rPr>
              <a:t>Linking in irrelevant elements</a:t>
            </a:r>
            <a:endParaRPr lang="en-US" b="1">
              <a:solidFill>
                <a:srgbClr val="403551"/>
              </a:solidFill>
              <a:latin typeface="Calibri" panose="020F0502020204030204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6024245" y="3445510"/>
            <a:ext cx="2236470" cy="414020"/>
          </a:xfrm>
          <a:prstGeom prst="rect">
            <a:avLst/>
          </a:prstGeom>
          <a:noFill/>
        </p:spPr>
        <p:txBody>
          <a:bodyPr wrap="square" tIns="137160" bIns="0" rtlCol="0" anchor="b">
            <a:spAutoFit/>
          </a:bodyPr>
          <a:lstStyle/>
          <a:p>
            <a:pPr defTabSz="685800"/>
            <a:r>
              <a:rPr lang="en-US" b="1">
                <a:solidFill>
                  <a:srgbClr val="403551"/>
                </a:solidFill>
                <a:latin typeface="Calibri" panose="020F0502020204030204"/>
              </a:rPr>
              <a:t>Summary</a:t>
            </a:r>
            <a:endParaRPr lang="en-US" b="1">
              <a:solidFill>
                <a:srgbClr val="403551"/>
              </a:solidFill>
              <a:latin typeface="Calibri" panose="020F0502020204030204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4923792" y="3362231"/>
            <a:ext cx="1100552" cy="899663"/>
            <a:chOff x="1921112" y="114053"/>
            <a:chExt cx="8110307" cy="6629895"/>
          </a:xfrm>
        </p:grpSpPr>
        <p:sp>
          <p:nvSpPr>
            <p:cNvPr id="175" name="Figure"/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6" name="Figure"/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7" name="Figure"/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05</a:t>
              </a: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8" name="Figure"/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79" name="Figure"/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80" name="Figure"/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4923792" y="2237496"/>
            <a:ext cx="1100552" cy="899663"/>
            <a:chOff x="1921112" y="114053"/>
            <a:chExt cx="8110307" cy="6629895"/>
          </a:xfrm>
        </p:grpSpPr>
        <p:sp>
          <p:nvSpPr>
            <p:cNvPr id="163" name="Figure"/>
            <p:cNvSpPr/>
            <p:nvPr/>
          </p:nvSpPr>
          <p:spPr>
            <a:xfrm>
              <a:off x="3867079" y="785076"/>
              <a:ext cx="4801950" cy="595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3" h="20744" extrusionOk="0">
                  <a:moveTo>
                    <a:pt x="50" y="8912"/>
                  </a:moveTo>
                  <a:cubicBezTo>
                    <a:pt x="599" y="13351"/>
                    <a:pt x="9033" y="21184"/>
                    <a:pt x="14691" y="20725"/>
                  </a:cubicBezTo>
                  <a:cubicBezTo>
                    <a:pt x="20349" y="20265"/>
                    <a:pt x="21091" y="11684"/>
                    <a:pt x="20542" y="7246"/>
                  </a:cubicBezTo>
                  <a:cubicBezTo>
                    <a:pt x="19992" y="2808"/>
                    <a:pt x="14951" y="-416"/>
                    <a:pt x="9293" y="43"/>
                  </a:cubicBezTo>
                  <a:cubicBezTo>
                    <a:pt x="3636" y="503"/>
                    <a:pt x="-509" y="4474"/>
                    <a:pt x="50" y="891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4" name="Figure"/>
            <p:cNvSpPr/>
            <p:nvPr/>
          </p:nvSpPr>
          <p:spPr>
            <a:xfrm>
              <a:off x="2927648" y="1746876"/>
              <a:ext cx="7103771" cy="4829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18693" extrusionOk="0">
                  <a:moveTo>
                    <a:pt x="245" y="15021"/>
                  </a:moveTo>
                  <a:cubicBezTo>
                    <a:pt x="1306" y="18233"/>
                    <a:pt x="6123" y="19289"/>
                    <a:pt x="10101" y="18380"/>
                  </a:cubicBezTo>
                  <a:cubicBezTo>
                    <a:pt x="14080" y="17471"/>
                    <a:pt x="20377" y="13324"/>
                    <a:pt x="19507" y="5836"/>
                  </a:cubicBezTo>
                  <a:cubicBezTo>
                    <a:pt x="19168" y="2918"/>
                    <a:pt x="16966" y="-2311"/>
                    <a:pt x="8751" y="1135"/>
                  </a:cubicBezTo>
                  <a:cubicBezTo>
                    <a:pt x="4192" y="3048"/>
                    <a:pt x="-1223" y="10588"/>
                    <a:pt x="245" y="15021"/>
                  </a:cubicBezTo>
                  <a:close/>
                </a:path>
              </a:pathLst>
            </a:custGeom>
            <a:solidFill>
              <a:srgbClr val="8DB1C4">
                <a:alpha val="80000"/>
              </a:srgb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5" name="Figure"/>
            <p:cNvSpPr/>
            <p:nvPr/>
          </p:nvSpPr>
          <p:spPr>
            <a:xfrm>
              <a:off x="2368461" y="1388997"/>
              <a:ext cx="6998772" cy="481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16" extrusionOk="0">
                  <a:moveTo>
                    <a:pt x="0" y="7130"/>
                  </a:moveTo>
                  <a:cubicBezTo>
                    <a:pt x="0" y="12861"/>
                    <a:pt x="8015" y="19116"/>
                    <a:pt x="12433" y="19116"/>
                  </a:cubicBezTo>
                  <a:cubicBezTo>
                    <a:pt x="16851" y="19116"/>
                    <a:pt x="21600" y="12861"/>
                    <a:pt x="21600" y="7130"/>
                  </a:cubicBezTo>
                  <a:cubicBezTo>
                    <a:pt x="21600" y="1399"/>
                    <a:pt x="19736" y="-2484"/>
                    <a:pt x="13206" y="1861"/>
                  </a:cubicBezTo>
                  <a:cubicBezTo>
                    <a:pt x="9285" y="4482"/>
                    <a:pt x="0" y="1399"/>
                    <a:pt x="0" y="7130"/>
                  </a:cubicBez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r>
                <a:rPr lang="en-US" sz="2700" b="1" kern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Calibri" panose="020F0502020204030204"/>
                  <a:sym typeface="Gill Sans"/>
                </a:rPr>
                <a:t>04</a:t>
              </a: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6" name="Figure"/>
            <p:cNvSpPr/>
            <p:nvPr/>
          </p:nvSpPr>
          <p:spPr>
            <a:xfrm>
              <a:off x="6730112" y="114053"/>
              <a:ext cx="1313884" cy="118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15" h="19060" extrusionOk="0">
                  <a:moveTo>
                    <a:pt x="1251" y="17706"/>
                  </a:moveTo>
                  <a:cubicBezTo>
                    <a:pt x="3633" y="20258"/>
                    <a:pt x="13007" y="19180"/>
                    <a:pt x="16737" y="14651"/>
                  </a:cubicBezTo>
                  <a:cubicBezTo>
                    <a:pt x="20468" y="10087"/>
                    <a:pt x="17145" y="3797"/>
                    <a:pt x="14794" y="1210"/>
                  </a:cubicBezTo>
                  <a:cubicBezTo>
                    <a:pt x="12411" y="-1342"/>
                    <a:pt x="7458" y="275"/>
                    <a:pt x="3727" y="4804"/>
                  </a:cubicBezTo>
                  <a:cubicBezTo>
                    <a:pt x="-3" y="9368"/>
                    <a:pt x="-1132" y="15155"/>
                    <a:pt x="1251" y="1770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7" name="Figure"/>
            <p:cNvSpPr/>
            <p:nvPr/>
          </p:nvSpPr>
          <p:spPr>
            <a:xfrm>
              <a:off x="1921112" y="4207292"/>
              <a:ext cx="875650" cy="89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8" h="18770" extrusionOk="0">
                  <a:moveTo>
                    <a:pt x="18567" y="15982"/>
                  </a:moveTo>
                  <a:cubicBezTo>
                    <a:pt x="20371" y="12782"/>
                    <a:pt x="17299" y="3276"/>
                    <a:pt x="12326" y="688"/>
                  </a:cubicBezTo>
                  <a:cubicBezTo>
                    <a:pt x="7352" y="-1900"/>
                    <a:pt x="2379" y="3418"/>
                    <a:pt x="575" y="6665"/>
                  </a:cubicBezTo>
                  <a:cubicBezTo>
                    <a:pt x="-1229" y="9865"/>
                    <a:pt x="1355" y="14571"/>
                    <a:pt x="6329" y="17159"/>
                  </a:cubicBezTo>
                  <a:cubicBezTo>
                    <a:pt x="11253" y="19700"/>
                    <a:pt x="16763" y="19182"/>
                    <a:pt x="18567" y="159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  <p:sp>
          <p:nvSpPr>
            <p:cNvPr id="168" name="Figure"/>
            <p:cNvSpPr/>
            <p:nvPr/>
          </p:nvSpPr>
          <p:spPr>
            <a:xfrm>
              <a:off x="8765547" y="1031118"/>
              <a:ext cx="604493" cy="575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2" h="18783" extrusionOk="0">
                  <a:moveTo>
                    <a:pt x="402" y="2508"/>
                  </a:moveTo>
                  <a:cubicBezTo>
                    <a:pt x="-1232" y="5646"/>
                    <a:pt x="2321" y="15132"/>
                    <a:pt x="7365" y="17978"/>
                  </a:cubicBezTo>
                  <a:cubicBezTo>
                    <a:pt x="12410" y="20751"/>
                    <a:pt x="17100" y="15716"/>
                    <a:pt x="18734" y="12651"/>
                  </a:cubicBezTo>
                  <a:cubicBezTo>
                    <a:pt x="20368" y="9513"/>
                    <a:pt x="17597" y="4770"/>
                    <a:pt x="12481" y="1997"/>
                  </a:cubicBezTo>
                  <a:cubicBezTo>
                    <a:pt x="7436" y="-849"/>
                    <a:pt x="2036" y="-630"/>
                    <a:pt x="402" y="250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pPr algn="ctr" defTabSz="342900" hangingPunct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250" ker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sym typeface="Gill San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</a:t>
            </a:r>
            <a:r>
              <a:rPr lang="en-US" altLang="en-GB">
                <a:solidFill>
                  <a:srgbClr val="403551"/>
                </a:solidFill>
                <a:latin typeface="Calibri" panose="020F0502020204030204"/>
                <a:sym typeface="+mn-ea"/>
              </a:rPr>
              <a:t>S</a:t>
            </a:r>
            <a:r>
              <a:rPr lang="en-GB" altLang="en-US">
                <a:solidFill>
                  <a:srgbClr val="403551"/>
                </a:solidFill>
                <a:latin typeface="Calibri" panose="020F0502020204030204"/>
                <a:sym typeface="+mn-ea"/>
              </a:rPr>
              <a:t>hin'ichirō </a:t>
            </a:r>
            <a:r>
              <a:rPr lang="en-US" altLang="en-GB">
                <a:solidFill>
                  <a:srgbClr val="403551"/>
                </a:solidFill>
                <a:latin typeface="Calibri" panose="020F0502020204030204"/>
                <a:sym typeface="+mn-ea"/>
              </a:rPr>
              <a:t>W</a:t>
            </a:r>
            <a:r>
              <a:rPr lang="en-GB" altLang="en-US">
                <a:solidFill>
                  <a:srgbClr val="403551"/>
                </a:solidFill>
                <a:latin typeface="Calibri" panose="020F0502020204030204"/>
                <a:sym typeface="+mn-ea"/>
              </a:rPr>
              <a:t>atanabe</a:t>
            </a:r>
            <a:r>
              <a:rPr lang="en-US"/>
              <a:t>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"Quentin Tarantino of anime"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pic>
        <p:nvPicPr>
          <p:cNvPr id="11" name="图片占位符 10" descr="image-w856"/>
          <p:cNvPicPr>
            <a:picLocks noChangeAspect="1"/>
          </p:cNvPicPr>
          <p:nvPr>
            <p:ph type="pic" sz="quarter" idx="13"/>
          </p:nvPr>
        </p:nvPicPr>
        <p:blipFill>
          <a:blip r:embed="rId1"/>
          <a:stretch>
            <a:fillRect/>
          </a:stretch>
        </p:blipFill>
        <p:spPr>
          <a:xfrm>
            <a:off x="4921250" y="0"/>
            <a:ext cx="2990215" cy="355155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7480" y="247650"/>
            <a:ext cx="1565754" cy="1058778"/>
            <a:chOff x="12142" y="396"/>
            <a:chExt cx="2784" cy="1882"/>
          </a:xfrm>
        </p:grpSpPr>
        <p:sp>
          <p:nvSpPr>
            <p:cNvPr id="8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8" descr="C:\Users\zhenz\Desktop\2222.png22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GB">
                <a:solidFill>
                  <a:srgbClr val="403551"/>
                </a:solidFill>
                <a:latin typeface="Calibri" panose="020F0502020204030204"/>
                <a:sym typeface="+mn-ea"/>
              </a:rPr>
              <a:t>S</a:t>
            </a:r>
            <a:r>
              <a:rPr lang="en-GB" altLang="en-US">
                <a:solidFill>
                  <a:srgbClr val="403551"/>
                </a:solidFill>
                <a:latin typeface="Calibri" panose="020F0502020204030204"/>
                <a:sym typeface="+mn-ea"/>
              </a:rPr>
              <a:t>hin'ichirō </a:t>
            </a:r>
            <a:r>
              <a:rPr lang="en-US" altLang="en-GB">
                <a:solidFill>
                  <a:srgbClr val="403551"/>
                </a:solidFill>
                <a:latin typeface="Calibri" panose="020F0502020204030204"/>
                <a:sym typeface="+mn-ea"/>
              </a:rPr>
              <a:t>W</a:t>
            </a:r>
            <a:r>
              <a:rPr lang="en-GB" altLang="en-US">
                <a:solidFill>
                  <a:srgbClr val="403551"/>
                </a:solidFill>
                <a:latin typeface="Calibri" panose="020F0502020204030204"/>
                <a:sym typeface="+mn-ea"/>
              </a:rPr>
              <a:t>atanabe</a:t>
            </a:r>
            <a:r>
              <a:rPr lang="en-US">
                <a:sym typeface="+mn-ea"/>
              </a:rPr>
              <a:t> 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Career </a:t>
            </a:r>
            <a:r>
              <a:rPr lang="en-US">
                <a:solidFill>
                  <a:schemeClr val="accent4"/>
                </a:solidFill>
              </a:rPr>
              <a:t>E</a:t>
            </a:r>
            <a:r>
              <a:rPr lang="en-US">
                <a:solidFill>
                  <a:schemeClr val="accent4"/>
                </a:solidFill>
              </a:rPr>
              <a:t>xperience 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Major </a:t>
            </a:r>
            <a:r>
              <a:rPr lang="en-US">
                <a:solidFill>
                  <a:schemeClr val="accent4"/>
                </a:solidFill>
              </a:rPr>
              <a:t>M</a:t>
            </a:r>
            <a:r>
              <a:rPr lang="en-US">
                <a:solidFill>
                  <a:schemeClr val="accent4"/>
                </a:solidFill>
              </a:rPr>
              <a:t>asterpieces</a:t>
            </a:r>
            <a:r>
              <a:rPr lang="en-US"/>
              <a:t> 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Main </a:t>
            </a:r>
            <a:r>
              <a:rPr lang="en-US">
                <a:solidFill>
                  <a:schemeClr val="accent4"/>
                </a:solidFill>
                <a:sym typeface="+mn-ea"/>
              </a:rPr>
              <a:t>style</a:t>
            </a:r>
            <a:r>
              <a:rPr lang="en-US"/>
              <a:t> of works 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51F02384-994A-4C3C-8656-0CE2B6A3B91B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01</a:t>
            </a:r>
            <a:endParaRPr lang="en-US"/>
          </a:p>
        </p:txBody>
      </p:sp>
      <p:pic>
        <p:nvPicPr>
          <p:cNvPr id="9" name="图片 8" descr="shich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0695" y="3778885"/>
            <a:ext cx="4722495" cy="2485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sym typeface="+mn-ea"/>
              </a:rPr>
              <a:t>Career </a:t>
            </a:r>
            <a:r>
              <a:rPr lang="en-US">
                <a:solidFill>
                  <a:schemeClr val="accent4"/>
                </a:solidFill>
                <a:sym typeface="+mn-ea"/>
              </a:rPr>
              <a:t>Experience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Watanabe was born in Kyoto </a:t>
            </a:r>
            <a:r>
              <a:rPr lang="en-US"/>
              <a:t>on 1965 and joined in the Sunrise studio as a producer.</a:t>
            </a:r>
            <a:endParaRPr lang="en-US"/>
          </a:p>
          <a:p>
            <a:r>
              <a:rPr lang="en-US"/>
              <a:t>In 1994 he got a chance to make a animation for &lt;Macross Plus&gt;.</a:t>
            </a:r>
            <a:endParaRPr lang="en-US"/>
          </a:p>
          <a:p>
            <a:r>
              <a:rPr lang="en-US"/>
              <a:t>His first full-length animation TV &lt;Cowboy Bebop&gt; came out on 1998.</a:t>
            </a:r>
            <a:endParaRPr lang="en-US"/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As a co-producer for The Wachowskis' &lt;The Animatrix&gt; on 2003.</a:t>
            </a:r>
            <a:endParaRPr lang="en-US"/>
          </a:p>
          <a:p>
            <a:r>
              <a:rPr lang="en-US"/>
              <a:t>&lt;Samurai Champloo&gt; was directed by him on 2004 which is also one of his masterpieces.</a:t>
            </a:r>
            <a:endParaRPr lang="en-US"/>
          </a:p>
          <a:p>
            <a:r>
              <a:rPr lang="en-US"/>
              <a:t>He has been conutinuly working in animation industry, and has a regular annual output.</a:t>
            </a:r>
            <a:endParaRPr lang="en-US"/>
          </a:p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Borderless Animation 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“Postmodernist creators don't make rules is to make them regulated.”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325CB3F-26C9-44D7-A7CB-40F86C5CE4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pic>
        <p:nvPicPr>
          <p:cNvPr id="2" name="图片占位符 1" descr="xpobBUaFTHDeXYc-800x450-noPad"/>
          <p:cNvPicPr>
            <a:picLocks noChangeAspect="1"/>
          </p:cNvPicPr>
          <p:nvPr>
            <p:ph type="pic" sz="quarter" idx="13"/>
          </p:nvPr>
        </p:nvPicPr>
        <p:blipFill>
          <a:blip r:embed="rId1"/>
          <a:stretch>
            <a:fillRect/>
          </a:stretch>
        </p:blipFill>
        <p:spPr>
          <a:xfrm>
            <a:off x="3689350" y="243840"/>
            <a:ext cx="5454650" cy="306260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7480" y="247650"/>
            <a:ext cx="1565754" cy="1058778"/>
            <a:chOff x="12142" y="396"/>
            <a:chExt cx="2784" cy="1882"/>
          </a:xfrm>
        </p:grpSpPr>
        <p:sp>
          <p:nvSpPr>
            <p:cNvPr id="8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8" descr="C:\Users\zhenz\Desktop\2222.png222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Postmodernist’s rule is </a:t>
            </a:r>
            <a:r>
              <a:rPr lang="en-US">
                <a:solidFill>
                  <a:schemeClr val="accent2"/>
                </a:solidFill>
              </a:rPr>
              <a:t>no</a:t>
            </a:r>
            <a:r>
              <a:rPr lang="en-US"/>
              <a:t> rule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28650" y="2052594"/>
            <a:ext cx="7886700" cy="4116115"/>
          </a:xfrm>
        </p:spPr>
        <p:txBody>
          <a:bodyPr>
            <a:normAutofit/>
          </a:bodyPr>
          <a:lstStyle/>
          <a:p>
            <a:pPr marL="383540" indent="-383540"/>
            <a:r>
              <a:rPr lang="en-US"/>
              <a:t>Design things from </a:t>
            </a:r>
            <a:r>
              <a:rPr lang="en-US" cap="all">
                <a:solidFill>
                  <a:schemeClr val="accent3"/>
                </a:solidFill>
              </a:rPr>
              <a:t>small</a:t>
            </a:r>
            <a:r>
              <a:rPr lang="en-US"/>
              <a:t> point.</a:t>
            </a:r>
            <a:endParaRPr lang="en-US"/>
          </a:p>
          <a:p>
            <a:pPr marL="383540" indent="-383540"/>
            <a:r>
              <a:rPr lang="en-US"/>
              <a:t>Get inspirations from </a:t>
            </a:r>
            <a:r>
              <a:rPr lang="en-US">
                <a:solidFill>
                  <a:schemeClr val="accent3"/>
                </a:solidFill>
              </a:rPr>
              <a:t>interests </a:t>
            </a:r>
            <a:r>
              <a:rPr lang="en-US"/>
              <a:t>.</a:t>
            </a:r>
            <a:endParaRPr lang="en-US"/>
          </a:p>
          <a:p>
            <a:pPr marL="383540" indent="-383540"/>
            <a:r>
              <a:rPr lang="en-US"/>
              <a:t>Ignoring industry </a:t>
            </a:r>
            <a:r>
              <a:rPr lang="en-US">
                <a:solidFill>
                  <a:schemeClr val="accent3"/>
                </a:solidFill>
              </a:rPr>
              <a:t>rules</a:t>
            </a:r>
            <a:r>
              <a:rPr lang="en-US"/>
              <a:t>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FC1CF07D-8B3F-4D32-B059-0039CEA46DB1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</a:t>
            </a:r>
            <a:endParaRPr lang="en-US"/>
          </a:p>
        </p:txBody>
      </p:sp>
      <p:pic>
        <p:nvPicPr>
          <p:cNvPr id="6" name="图片 5" descr="EY0Ct1bWAAIDy5Z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1195" y="3783965"/>
            <a:ext cx="4500245" cy="2503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Narrow nationlism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GB" altLang="en-US">
                <a:solidFill>
                  <a:srgbClr val="615474"/>
                </a:solidFill>
                <a:latin typeface="Calibri" panose="020F0502020204030204"/>
                <a:sym typeface="+mn-ea"/>
              </a:rPr>
              <a:t>10/01/2022</a:t>
            </a:r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F88F610-7B7C-44F0-8FE6-F62371B7351D}" type="slidenum">
              <a:rPr lang="en-US">
                <a:solidFill>
                  <a:srgbClr val="3D4149">
                    <a:lumMod val="60000"/>
                    <a:lumOff val="40000"/>
                  </a:srgbClr>
                </a:solidFill>
                <a:latin typeface="Calibri" panose="020F0502020204030204"/>
              </a:rPr>
            </a:fld>
            <a:endParaRPr lang="en-US">
              <a:solidFill>
                <a:srgbClr val="3D4149">
                  <a:lumMod val="60000"/>
                  <a:lumOff val="40000"/>
                </a:srgbClr>
              </a:solidFill>
              <a:latin typeface="Calibri" panose="020F0502020204030204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7480" y="247650"/>
            <a:ext cx="1565754" cy="1058778"/>
            <a:chOff x="12142" y="396"/>
            <a:chExt cx="2784" cy="1882"/>
          </a:xfrm>
        </p:grpSpPr>
        <p:sp>
          <p:nvSpPr>
            <p:cNvPr id="8" name="TextBox 12"/>
            <p:cNvSpPr txBox="1"/>
            <p:nvPr/>
          </p:nvSpPr>
          <p:spPr>
            <a:xfrm>
              <a:off x="12142" y="1380"/>
              <a:ext cx="2784" cy="898"/>
            </a:xfrm>
            <a:prstGeom prst="corner">
              <a:avLst/>
            </a:prstGeom>
            <a:noFill/>
          </p:spPr>
          <p:txBody>
            <a:bodyPr wrap="square" rtlCol="0">
              <a:spAutoFit/>
            </a:bodyPr>
            <a:p>
              <a:pPr defTabSz="685800"/>
              <a:r>
                <a:rPr lang="en-US" sz="1050" b="1">
                  <a:solidFill>
                    <a:schemeClr val="accent4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ZHENZHONG LIANG</a:t>
              </a:r>
              <a:endParaRPr lang="en-US" sz="1050" b="1" dirty="0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pic>
          <p:nvPicPr>
            <p:cNvPr id="9" name="图片 8" descr="C:\Users\zhenz\Desktop\2222.png222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12481" y="396"/>
              <a:ext cx="1380" cy="1380"/>
            </a:xfrm>
            <a:prstGeom prst="rect">
              <a:avLst/>
            </a:prstGeom>
          </p:spPr>
        </p:pic>
      </p:grpSp>
      <p:pic>
        <p:nvPicPr>
          <p:cNvPr id="4" name="图片 3" descr="maxresdefaul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95" y="247650"/>
            <a:ext cx="5610860" cy="31559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6150,&quot;width&quot;:10950}"/>
</p:tagLst>
</file>

<file path=ppt/theme/theme1.xml><?xml version="1.0" encoding="utf-8"?>
<a:theme xmlns:a="http://schemas.openxmlformats.org/drawingml/2006/main" name="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oweet theme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ank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Showeet theme">
  <a:themeElements>
    <a:clrScheme name="Sho-ORIGAMI">
      <a:dk1>
        <a:sysClr val="windowText" lastClr="000000"/>
      </a:dk1>
      <a:lt1>
        <a:sysClr val="window" lastClr="FFFFFF"/>
      </a:lt1>
      <a:dk2>
        <a:srgbClr val="323951"/>
      </a:dk2>
      <a:lt2>
        <a:srgbClr val="E7E6E6"/>
      </a:lt2>
      <a:accent1>
        <a:srgbClr val="EE2377"/>
      </a:accent1>
      <a:accent2>
        <a:srgbClr val="95CA15"/>
      </a:accent2>
      <a:accent3>
        <a:srgbClr val="1A98DD"/>
      </a:accent3>
      <a:accent4>
        <a:srgbClr val="951983"/>
      </a:accent4>
      <a:accent5>
        <a:srgbClr val="FAAA15"/>
      </a:accent5>
      <a:accent6>
        <a:srgbClr val="FCF664"/>
      </a:accent6>
      <a:hlink>
        <a:srgbClr val="F16415"/>
      </a:hlink>
      <a:folHlink>
        <a:srgbClr val="F164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Sho-Template06">
      <a:dk1>
        <a:sysClr val="windowText" lastClr="000000"/>
      </a:dk1>
      <a:lt1>
        <a:sysClr val="window" lastClr="FFFFFF"/>
      </a:lt1>
      <a:dk2>
        <a:srgbClr val="3D4149"/>
      </a:dk2>
      <a:lt2>
        <a:srgbClr val="E7E6E6"/>
      </a:lt2>
      <a:accent1>
        <a:srgbClr val="403551"/>
      </a:accent1>
      <a:accent2>
        <a:srgbClr val="D0343C"/>
      </a:accent2>
      <a:accent3>
        <a:srgbClr val="F9BE75"/>
      </a:accent3>
      <a:accent4>
        <a:srgbClr val="8DB1C4"/>
      </a:accent4>
      <a:accent5>
        <a:srgbClr val="615474"/>
      </a:accent5>
      <a:accent6>
        <a:srgbClr val="E4625C"/>
      </a:accent6>
      <a:hlink>
        <a:srgbClr val="E4625C"/>
      </a:hlink>
      <a:folHlink>
        <a:srgbClr val="D0343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2276</Words>
  <Application>WPS 演示</Application>
  <PresentationFormat>On-screen Show (4:3)</PresentationFormat>
  <Paragraphs>163</Paragraphs>
  <Slides>15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15</vt:i4>
      </vt:variant>
    </vt:vector>
  </HeadingPairs>
  <TitlesOfParts>
    <vt:vector size="35" baseType="lpstr">
      <vt:lpstr>Arial</vt:lpstr>
      <vt:lpstr>宋体</vt:lpstr>
      <vt:lpstr>Wingdings</vt:lpstr>
      <vt:lpstr>Gill Sans</vt:lpstr>
      <vt:lpstr>Open Sans</vt:lpstr>
      <vt:lpstr>Segoe Print</vt:lpstr>
      <vt:lpstr>Calibri</vt:lpstr>
      <vt:lpstr>Calibri Light</vt:lpstr>
      <vt:lpstr>Open Sans Light</vt:lpstr>
      <vt:lpstr>Yu Gothic UI Light</vt:lpstr>
      <vt:lpstr>Gill Sans MT</vt:lpstr>
      <vt:lpstr>微软雅黑</vt:lpstr>
      <vt:lpstr>Arial Unicode MS</vt:lpstr>
      <vt:lpstr>等线</vt:lpstr>
      <vt:lpstr>Calibri</vt:lpstr>
      <vt:lpstr>Custom Design</vt:lpstr>
      <vt:lpstr>Showeet theme</vt:lpstr>
      <vt:lpstr>1_Blank</vt:lpstr>
      <vt:lpstr>1_Showeet theme</vt:lpstr>
      <vt:lpstr>1_Custom Design</vt:lpstr>
      <vt:lpstr>Welcome!</vt:lpstr>
      <vt:lpstr>How Shin'ichiro Watanabe makes animation with multiculturalism </vt:lpstr>
      <vt:lpstr> Main Content </vt:lpstr>
      <vt:lpstr>About Shin'ichirō Watanabe </vt:lpstr>
      <vt:lpstr>Shin'ichirō Watanabe </vt:lpstr>
      <vt:lpstr>Career Experience</vt:lpstr>
      <vt:lpstr>Borderless Animation </vt:lpstr>
      <vt:lpstr>Postmodernist’s rule is no rule</vt:lpstr>
      <vt:lpstr>Narrow nationlism</vt:lpstr>
      <vt:lpstr>Anti-nationlism </vt:lpstr>
      <vt:lpstr>Linking in irrelevant elements </vt:lpstr>
      <vt:lpstr>Choosing unusual elements</vt:lpstr>
      <vt:lpstr>Summary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Shin'ichiro Watanabe makes animation with multiculturalism </dc:title>
  <dc:creator>showeet.com</dc:creator>
  <dc:description>© Copyright Showeet.com</dc:description>
  <cp:category>Templates</cp:category>
  <cp:lastModifiedBy>Leuang</cp:lastModifiedBy>
  <cp:revision>85</cp:revision>
  <dcterms:created xsi:type="dcterms:W3CDTF">2022-01-12T21:48:00Z</dcterms:created>
  <dcterms:modified xsi:type="dcterms:W3CDTF">2022-01-13T04:26:51Z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6063D04C0EA04EAFA222D6E721674EAF</vt:lpwstr>
  </property>
  <property fmtid="{D5CDD505-2E9C-101B-9397-08002B2CF9AE}" pid="3" name="KSOProductBuildVer">
    <vt:lpwstr>2052-11.1.0.11294</vt:lpwstr>
  </property>
</Properties>
</file>